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60" r:id="rId5"/>
    <p:sldId id="262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orient="horz" pos="3226" userDrawn="1">
          <p15:clr>
            <a:srgbClr val="A4A3A4"/>
          </p15:clr>
        </p15:guide>
        <p15:guide id="5" orient="horz" pos="1117" userDrawn="1">
          <p15:clr>
            <a:srgbClr val="A4A3A4"/>
          </p15:clr>
        </p15:guide>
        <p15:guide id="6" pos="712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雪贤 宋" initials="雪贤" lastIdx="1" clrIdx="0">
    <p:extLst>
      <p:ext uri="{19B8F6BF-5375-455C-9EA6-DF929625EA0E}">
        <p15:presenceInfo xmlns:p15="http://schemas.microsoft.com/office/powerpoint/2012/main" userId="36ca455784037c2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D5E"/>
    <a:srgbClr val="43B9F6"/>
    <a:srgbClr val="1CB5E0"/>
    <a:srgbClr val="179BBF"/>
    <a:srgbClr val="1691B2"/>
    <a:srgbClr val="1482A0"/>
    <a:srgbClr val="1AA9D0"/>
    <a:srgbClr val="000046"/>
    <a:srgbClr val="00F260"/>
    <a:srgbClr val="057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32" y="126"/>
      </p:cViewPr>
      <p:guideLst>
        <p:guide orient="horz" pos="2160"/>
        <p:guide pos="3840"/>
        <p:guide pos="551"/>
        <p:guide orient="horz" pos="3226"/>
        <p:guide orient="horz" pos="1117"/>
        <p:guide pos="71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2EA708-006E-408B-AECB-E0CFB356F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170FFBD-D21A-4719-AABB-B99812264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AEB2BF-9D55-465A-84E2-00AA5221A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28AE5B-EAE1-4E80-A46B-EA2D7540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2FA4DD-BE07-42B2-847E-0A78D1730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687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E3DB75-3A93-4A1F-9372-E3F89CE36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54B01F2-2097-4817-8E95-CFEFF316B6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171C6F-9494-4078-AED4-DC7A746D7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7A559E-5181-4BA1-9816-B337AD41D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F253BF-FEAA-4F39-839B-37E78413F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950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648B387-B3F1-4FDA-9868-FED6A87512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1DCF041-48E4-4E27-8F67-89656EF147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0DA8E1-9537-46A3-85CB-E9AE89AA7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11428C-067A-44A4-BA1C-31430E6C1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CA9FE4-CBCB-4CE7-A289-0694DC67C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255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3CE634-CB32-46A8-9651-63B5F916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26B944-BF03-4EE8-BEB1-DB30FD696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E7B531-DB78-4337-9080-7E6DFBCB7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05EC47-BCAA-4665-A8C5-744AB6138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D0B5F2-B9DA-429C-91BB-2AC8E624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876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E98D42-C2A5-43FC-9246-A9A3E1D07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0D2982-5856-4C4C-AB41-0FB1C3D2F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E6933D-D9DE-4A18-AB15-E91961FEC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6A7EA8-199D-4BBE-B425-04FF52631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655972-5632-4CAD-9084-700BE3BAC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29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9EDC58-A1AF-4C24-8519-7C7953D03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D951EB-13E1-4828-88AB-F485784806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D6EBA3-3838-4A9E-BD7E-05C36523E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85DDD2-2157-4909-8005-A34C2A9E2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EDA707-701E-4616-BB55-1C2465E07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DC3109-616E-4DBF-8781-92F097071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3504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177074-10A6-4B41-BF78-D8FD6F2E1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0CDB86-7FF8-46AA-A0FF-94398240F3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50566F6-61F9-4D1E-87CD-BEF555D61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CC6E6A-DD59-4CC4-AD35-B525F8335C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B1872C2-9E2F-4BB5-A8A5-02B6A1B06A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3D643D7-4DF4-4290-BA6F-4BE7766C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2FBA886-3822-48F5-9123-80AAA1CD4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EA7C726-D0F8-487A-8C2C-97DD7775B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234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B32A83-5A21-4D03-A24E-76E0A2F64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769611A-62C6-4CC4-96BE-9C481C29C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FB2D6CF-82A7-4296-A656-1C26580D2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89101C-D0E4-4B78-893D-1DB4C4CBF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073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B17E487-D558-4852-A87F-43AA37A20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9D2D6BD-444E-49AA-A744-4E2690639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98F905-838D-4B0C-B846-D2D1D5B2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990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10DE21-3CD1-4224-8A94-86AFD2E2F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41DCF4-65CA-4AD4-9E01-7DFB64D9C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319E97-48CF-47F8-84D0-F8EB45916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C37A98-7A1D-450C-9A08-5F90E3087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9FD9D4-D5F8-4E8E-A950-9F2B120D4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BBBAB9-25F6-45E3-84AA-1FADC95D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650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E1FF4F-877D-432C-99B6-D28AF6608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61E82BB-2632-4EF1-BDE6-F1DC368A33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6B3DC9C-3426-486D-BE35-3BA055257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D427D5-5024-4075-8EC5-4A1080BB6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1CA6B6-3A98-4F1D-9FA6-82E706FF8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B46DFF-80EF-4F91-B28F-18EDB66AA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130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239E060-F74A-4AD7-9F8D-1C2355C3F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131509-886A-47E5-B794-93E723E55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E154E7-31BE-45F4-9B12-46C7CD4A19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737BC5-0ED5-49A8-A78A-5903DE1AA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960DFD-E6A7-4AC5-B9D0-D7B7B9D713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150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7204AA39-E209-4DCD-9A7D-EF0043834A25}"/>
              </a:ext>
            </a:extLst>
          </p:cNvPr>
          <p:cNvSpPr/>
          <p:nvPr/>
        </p:nvSpPr>
        <p:spPr>
          <a:xfrm>
            <a:off x="769017" y="1531158"/>
            <a:ext cx="445506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rgbClr val="43B9F6"/>
                </a:solidFill>
                <a:latin typeface="+mj-ea"/>
                <a:ea typeface="+mj-ea"/>
              </a:rPr>
              <a:t>医疗行业</a:t>
            </a:r>
            <a:endParaRPr lang="en-US" altLang="zh-CN" sz="4800" b="1" dirty="0">
              <a:solidFill>
                <a:srgbClr val="43B9F6"/>
              </a:solidFill>
              <a:latin typeface="+mj-ea"/>
              <a:ea typeface="+mj-ea"/>
            </a:endParaRPr>
          </a:p>
          <a:p>
            <a:r>
              <a:rPr lang="zh-CN" altLang="en-US" sz="4800" b="1" dirty="0">
                <a:solidFill>
                  <a:srgbClr val="43B9F6"/>
                </a:solidFill>
                <a:latin typeface="+mj-ea"/>
                <a:ea typeface="+mj-ea"/>
              </a:rPr>
              <a:t>通用型</a:t>
            </a:r>
            <a:r>
              <a:rPr lang="en-US" altLang="zh-CN" sz="4800" b="1" dirty="0">
                <a:solidFill>
                  <a:srgbClr val="43B9F6"/>
                </a:solidFill>
                <a:latin typeface="+mj-ea"/>
                <a:ea typeface="+mj-ea"/>
              </a:rPr>
              <a:t>PPT</a:t>
            </a:r>
            <a:r>
              <a:rPr lang="zh-CN" altLang="en-US" sz="4800" b="1" dirty="0">
                <a:solidFill>
                  <a:srgbClr val="43B9F6"/>
                </a:solidFill>
                <a:latin typeface="+mj-ea"/>
                <a:ea typeface="+mj-ea"/>
              </a:rPr>
              <a:t>模板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94B029A-DDF4-4588-8266-F050A422DFC1}"/>
              </a:ext>
            </a:extLst>
          </p:cNvPr>
          <p:cNvSpPr/>
          <p:nvPr/>
        </p:nvSpPr>
        <p:spPr>
          <a:xfrm>
            <a:off x="799497" y="4264729"/>
            <a:ext cx="25891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404D5E"/>
                </a:solidFill>
                <a:latin typeface="+mj-ea"/>
                <a:ea typeface="+mj-ea"/>
              </a:rPr>
              <a:t>微信公众号 旁门左道</a:t>
            </a:r>
            <a:r>
              <a:rPr lang="en-US" altLang="zh-CN" sz="1400" dirty="0">
                <a:solidFill>
                  <a:srgbClr val="404D5E"/>
                </a:solidFill>
                <a:latin typeface="+mj-ea"/>
                <a:ea typeface="+mj-ea"/>
              </a:rPr>
              <a:t>PPT </a:t>
            </a:r>
            <a:r>
              <a:rPr lang="zh-CN" altLang="en-US" sz="1400" dirty="0">
                <a:solidFill>
                  <a:srgbClr val="404D5E"/>
                </a:solidFill>
                <a:latin typeface="+mj-ea"/>
                <a:ea typeface="+mj-ea"/>
              </a:rPr>
              <a:t>出品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9B1B892-646F-4694-BECB-6206F68B5E44}"/>
              </a:ext>
            </a:extLst>
          </p:cNvPr>
          <p:cNvSpPr/>
          <p:nvPr/>
        </p:nvSpPr>
        <p:spPr>
          <a:xfrm>
            <a:off x="799497" y="3197619"/>
            <a:ext cx="2176237" cy="312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060">
              <a:lnSpc>
                <a:spcPct val="70000"/>
              </a:lnSpc>
            </a:pPr>
            <a:r>
              <a:rPr lang="en-US" altLang="zh-CN" sz="2000" dirty="0">
                <a:solidFill>
                  <a:srgbClr val="404D5E"/>
                </a:solidFill>
              </a:rPr>
              <a:t>Medical Template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918AD643-909D-4541-A950-75F4CAAD5DB3}"/>
              </a:ext>
            </a:extLst>
          </p:cNvPr>
          <p:cNvCxnSpPr>
            <a:cxnSpLocks/>
          </p:cNvCxnSpPr>
          <p:nvPr/>
        </p:nvCxnSpPr>
        <p:spPr>
          <a:xfrm>
            <a:off x="892842" y="4167927"/>
            <a:ext cx="613410" cy="0"/>
          </a:xfrm>
          <a:prstGeom prst="line">
            <a:avLst/>
          </a:prstGeom>
          <a:ln w="9525">
            <a:solidFill>
              <a:srgbClr val="404D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8709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: 单圆角 52">
            <a:extLst>
              <a:ext uri="{FF2B5EF4-FFF2-40B4-BE49-F238E27FC236}">
                <a16:creationId xmlns:a16="http://schemas.microsoft.com/office/drawing/2014/main" id="{4C0411D8-D43D-40D2-B682-2D2F872B0DAD}"/>
              </a:ext>
            </a:extLst>
          </p:cNvPr>
          <p:cNvSpPr/>
          <p:nvPr/>
        </p:nvSpPr>
        <p:spPr>
          <a:xfrm flipV="1">
            <a:off x="0" y="-2"/>
            <a:ext cx="12192000" cy="1544322"/>
          </a:xfrm>
          <a:prstGeom prst="round1Rect">
            <a:avLst>
              <a:gd name="adj" fmla="val 50000"/>
            </a:avLst>
          </a:prstGeom>
          <a:solidFill>
            <a:srgbClr val="43B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C938BFA9-F3A7-49CC-B143-B68F4F47D3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3" t="44519" r="1953" b="26757"/>
          <a:stretch/>
        </p:blipFill>
        <p:spPr>
          <a:xfrm>
            <a:off x="784860" y="2187747"/>
            <a:ext cx="10622280" cy="2116746"/>
          </a:xfrm>
          <a:custGeom>
            <a:avLst/>
            <a:gdLst>
              <a:gd name="connsiteX0" fmla="*/ 1057797 w 10622280"/>
              <a:gd name="connsiteY0" fmla="*/ 0 h 2116746"/>
              <a:gd name="connsiteX1" fmla="*/ 1586695 w 10622280"/>
              <a:gd name="connsiteY1" fmla="*/ 143730 h 2116746"/>
              <a:gd name="connsiteX2" fmla="*/ 1896852 w 10622280"/>
              <a:gd name="connsiteY2" fmla="*/ 310326 h 2116746"/>
              <a:gd name="connsiteX3" fmla="*/ 3046063 w 10622280"/>
              <a:gd name="connsiteY3" fmla="*/ 310326 h 2116746"/>
              <a:gd name="connsiteX4" fmla="*/ 3352955 w 10622280"/>
              <a:gd name="connsiteY4" fmla="*/ 143730 h 2116746"/>
              <a:gd name="connsiteX5" fmla="*/ 3739987 w 10622280"/>
              <a:gd name="connsiteY5" fmla="*/ 9596 h 2116746"/>
              <a:gd name="connsiteX6" fmla="*/ 3782831 w 10622280"/>
              <a:gd name="connsiteY6" fmla="*/ 6698 h 2116746"/>
              <a:gd name="connsiteX7" fmla="*/ 3790927 w 10622280"/>
              <a:gd name="connsiteY7" fmla="*/ 5462 h 2116746"/>
              <a:gd name="connsiteX8" fmla="*/ 3831041 w 10622280"/>
              <a:gd name="connsiteY8" fmla="*/ 3437 h 2116746"/>
              <a:gd name="connsiteX9" fmla="*/ 3881853 w 10622280"/>
              <a:gd name="connsiteY9" fmla="*/ 0 h 2116746"/>
              <a:gd name="connsiteX10" fmla="*/ 3890483 w 10622280"/>
              <a:gd name="connsiteY10" fmla="*/ 436 h 2116746"/>
              <a:gd name="connsiteX11" fmla="*/ 3899113 w 10622280"/>
              <a:gd name="connsiteY11" fmla="*/ 0 h 2116746"/>
              <a:gd name="connsiteX12" fmla="*/ 3950579 w 10622280"/>
              <a:gd name="connsiteY12" fmla="*/ 3470 h 2116746"/>
              <a:gd name="connsiteX13" fmla="*/ 3990039 w 10622280"/>
              <a:gd name="connsiteY13" fmla="*/ 5462 h 2116746"/>
              <a:gd name="connsiteX14" fmla="*/ 3997881 w 10622280"/>
              <a:gd name="connsiteY14" fmla="*/ 6659 h 2116746"/>
              <a:gd name="connsiteX15" fmla="*/ 4041438 w 10622280"/>
              <a:gd name="connsiteY15" fmla="*/ 9596 h 2116746"/>
              <a:gd name="connsiteX16" fmla="*/ 4428011 w 10622280"/>
              <a:gd name="connsiteY16" fmla="*/ 143730 h 2116746"/>
              <a:gd name="connsiteX17" fmla="*/ 4738168 w 10622280"/>
              <a:gd name="connsiteY17" fmla="*/ 310326 h 2116746"/>
              <a:gd name="connsiteX18" fmla="*/ 5887379 w 10622280"/>
              <a:gd name="connsiteY18" fmla="*/ 310326 h 2116746"/>
              <a:gd name="connsiteX19" fmla="*/ 6194270 w 10622280"/>
              <a:gd name="connsiteY19" fmla="*/ 143730 h 2116746"/>
              <a:gd name="connsiteX20" fmla="*/ 6581303 w 10622280"/>
              <a:gd name="connsiteY20" fmla="*/ 9596 h 2116746"/>
              <a:gd name="connsiteX21" fmla="*/ 6624145 w 10622280"/>
              <a:gd name="connsiteY21" fmla="*/ 6698 h 2116746"/>
              <a:gd name="connsiteX22" fmla="*/ 6632242 w 10622280"/>
              <a:gd name="connsiteY22" fmla="*/ 5462 h 2116746"/>
              <a:gd name="connsiteX23" fmla="*/ 6672360 w 10622280"/>
              <a:gd name="connsiteY23" fmla="*/ 3437 h 2116746"/>
              <a:gd name="connsiteX24" fmla="*/ 6723169 w 10622280"/>
              <a:gd name="connsiteY24" fmla="*/ 0 h 2116746"/>
              <a:gd name="connsiteX25" fmla="*/ 6731798 w 10622280"/>
              <a:gd name="connsiteY25" fmla="*/ 436 h 2116746"/>
              <a:gd name="connsiteX26" fmla="*/ 6740428 w 10622280"/>
              <a:gd name="connsiteY26" fmla="*/ 0 h 2116746"/>
              <a:gd name="connsiteX27" fmla="*/ 6791891 w 10622280"/>
              <a:gd name="connsiteY27" fmla="*/ 3470 h 2116746"/>
              <a:gd name="connsiteX28" fmla="*/ 6831354 w 10622280"/>
              <a:gd name="connsiteY28" fmla="*/ 5462 h 2116746"/>
              <a:gd name="connsiteX29" fmla="*/ 6839198 w 10622280"/>
              <a:gd name="connsiteY29" fmla="*/ 6659 h 2116746"/>
              <a:gd name="connsiteX30" fmla="*/ 6882753 w 10622280"/>
              <a:gd name="connsiteY30" fmla="*/ 9596 h 2116746"/>
              <a:gd name="connsiteX31" fmla="*/ 7269326 w 10622280"/>
              <a:gd name="connsiteY31" fmla="*/ 143730 h 2116746"/>
              <a:gd name="connsiteX32" fmla="*/ 7579483 w 10622280"/>
              <a:gd name="connsiteY32" fmla="*/ 310326 h 2116746"/>
              <a:gd name="connsiteX33" fmla="*/ 8728693 w 10622280"/>
              <a:gd name="connsiteY33" fmla="*/ 310326 h 2116746"/>
              <a:gd name="connsiteX34" fmla="*/ 9035585 w 10622280"/>
              <a:gd name="connsiteY34" fmla="*/ 143730 h 2116746"/>
              <a:gd name="connsiteX35" fmla="*/ 9564483 w 10622280"/>
              <a:gd name="connsiteY35" fmla="*/ 0 h 2116746"/>
              <a:gd name="connsiteX36" fmla="*/ 10622280 w 10622280"/>
              <a:gd name="connsiteY36" fmla="*/ 1058373 h 2116746"/>
              <a:gd name="connsiteX37" fmla="*/ 9564483 w 10622280"/>
              <a:gd name="connsiteY37" fmla="*/ 2116746 h 2116746"/>
              <a:gd name="connsiteX38" fmla="*/ 9035585 w 10622280"/>
              <a:gd name="connsiteY38" fmla="*/ 1976283 h 2116746"/>
              <a:gd name="connsiteX39" fmla="*/ 8728693 w 10622280"/>
              <a:gd name="connsiteY39" fmla="*/ 1809687 h 2116746"/>
              <a:gd name="connsiteX40" fmla="*/ 7579483 w 10622280"/>
              <a:gd name="connsiteY40" fmla="*/ 1809687 h 2116746"/>
              <a:gd name="connsiteX41" fmla="*/ 7269326 w 10622280"/>
              <a:gd name="connsiteY41" fmla="*/ 1976283 h 2116746"/>
              <a:gd name="connsiteX42" fmla="*/ 6882753 w 10622280"/>
              <a:gd name="connsiteY42" fmla="*/ 2107661 h 2116746"/>
              <a:gd name="connsiteX43" fmla="*/ 6835208 w 10622280"/>
              <a:gd name="connsiteY43" fmla="*/ 2110696 h 2116746"/>
              <a:gd name="connsiteX44" fmla="*/ 6831354 w 10622280"/>
              <a:gd name="connsiteY44" fmla="*/ 2111284 h 2116746"/>
              <a:gd name="connsiteX45" fmla="*/ 6805721 w 10622280"/>
              <a:gd name="connsiteY45" fmla="*/ 2112578 h 2116746"/>
              <a:gd name="connsiteX46" fmla="*/ 6740428 w 10622280"/>
              <a:gd name="connsiteY46" fmla="*/ 2116746 h 2116746"/>
              <a:gd name="connsiteX47" fmla="*/ 6731798 w 10622280"/>
              <a:gd name="connsiteY47" fmla="*/ 2116310 h 2116746"/>
              <a:gd name="connsiteX48" fmla="*/ 6723169 w 10622280"/>
              <a:gd name="connsiteY48" fmla="*/ 2116746 h 2116746"/>
              <a:gd name="connsiteX49" fmla="*/ 6658871 w 10622280"/>
              <a:gd name="connsiteY49" fmla="*/ 2112628 h 2116746"/>
              <a:gd name="connsiteX50" fmla="*/ 6632242 w 10622280"/>
              <a:gd name="connsiteY50" fmla="*/ 2111284 h 2116746"/>
              <a:gd name="connsiteX51" fmla="*/ 6628167 w 10622280"/>
              <a:gd name="connsiteY51" fmla="*/ 2110662 h 2116746"/>
              <a:gd name="connsiteX52" fmla="*/ 6581303 w 10622280"/>
              <a:gd name="connsiteY52" fmla="*/ 2107661 h 2116746"/>
              <a:gd name="connsiteX53" fmla="*/ 6194270 w 10622280"/>
              <a:gd name="connsiteY53" fmla="*/ 1976283 h 2116746"/>
              <a:gd name="connsiteX54" fmla="*/ 5887379 w 10622280"/>
              <a:gd name="connsiteY54" fmla="*/ 1809687 h 2116746"/>
              <a:gd name="connsiteX55" fmla="*/ 4738168 w 10622280"/>
              <a:gd name="connsiteY55" fmla="*/ 1809687 h 2116746"/>
              <a:gd name="connsiteX56" fmla="*/ 4428011 w 10622280"/>
              <a:gd name="connsiteY56" fmla="*/ 1976283 h 2116746"/>
              <a:gd name="connsiteX57" fmla="*/ 4041438 w 10622280"/>
              <a:gd name="connsiteY57" fmla="*/ 2107661 h 2116746"/>
              <a:gd name="connsiteX58" fmla="*/ 3993891 w 10622280"/>
              <a:gd name="connsiteY58" fmla="*/ 2110696 h 2116746"/>
              <a:gd name="connsiteX59" fmla="*/ 3990039 w 10622280"/>
              <a:gd name="connsiteY59" fmla="*/ 2111284 h 2116746"/>
              <a:gd name="connsiteX60" fmla="*/ 3964409 w 10622280"/>
              <a:gd name="connsiteY60" fmla="*/ 2112578 h 2116746"/>
              <a:gd name="connsiteX61" fmla="*/ 3899113 w 10622280"/>
              <a:gd name="connsiteY61" fmla="*/ 2116746 h 2116746"/>
              <a:gd name="connsiteX62" fmla="*/ 3890483 w 10622280"/>
              <a:gd name="connsiteY62" fmla="*/ 2116310 h 2116746"/>
              <a:gd name="connsiteX63" fmla="*/ 3881853 w 10622280"/>
              <a:gd name="connsiteY63" fmla="*/ 2116746 h 2116746"/>
              <a:gd name="connsiteX64" fmla="*/ 3817552 w 10622280"/>
              <a:gd name="connsiteY64" fmla="*/ 2112628 h 2116746"/>
              <a:gd name="connsiteX65" fmla="*/ 3790927 w 10622280"/>
              <a:gd name="connsiteY65" fmla="*/ 2111284 h 2116746"/>
              <a:gd name="connsiteX66" fmla="*/ 3786853 w 10622280"/>
              <a:gd name="connsiteY66" fmla="*/ 2110662 h 2116746"/>
              <a:gd name="connsiteX67" fmla="*/ 3739987 w 10622280"/>
              <a:gd name="connsiteY67" fmla="*/ 2107661 h 2116746"/>
              <a:gd name="connsiteX68" fmla="*/ 3352955 w 10622280"/>
              <a:gd name="connsiteY68" fmla="*/ 1976283 h 2116746"/>
              <a:gd name="connsiteX69" fmla="*/ 3046063 w 10622280"/>
              <a:gd name="connsiteY69" fmla="*/ 1809687 h 2116746"/>
              <a:gd name="connsiteX70" fmla="*/ 1896852 w 10622280"/>
              <a:gd name="connsiteY70" fmla="*/ 1809687 h 2116746"/>
              <a:gd name="connsiteX71" fmla="*/ 1586695 w 10622280"/>
              <a:gd name="connsiteY71" fmla="*/ 1976283 h 2116746"/>
              <a:gd name="connsiteX72" fmla="*/ 1057797 w 10622280"/>
              <a:gd name="connsiteY72" fmla="*/ 2116746 h 2116746"/>
              <a:gd name="connsiteX73" fmla="*/ 0 w 10622280"/>
              <a:gd name="connsiteY73" fmla="*/ 1058373 h 2116746"/>
              <a:gd name="connsiteX74" fmla="*/ 1057797 w 10622280"/>
              <a:gd name="connsiteY74" fmla="*/ 0 h 211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0622280" h="2116746">
                <a:moveTo>
                  <a:pt x="1057797" y="0"/>
                </a:moveTo>
                <a:cubicBezTo>
                  <a:pt x="1250420" y="0"/>
                  <a:pt x="1433249" y="52265"/>
                  <a:pt x="1586695" y="143730"/>
                </a:cubicBezTo>
                <a:cubicBezTo>
                  <a:pt x="1687904" y="189462"/>
                  <a:pt x="1792378" y="244994"/>
                  <a:pt x="1896852" y="310326"/>
                </a:cubicBezTo>
                <a:cubicBezTo>
                  <a:pt x="2249451" y="525920"/>
                  <a:pt x="2693464" y="525920"/>
                  <a:pt x="3046063" y="310326"/>
                </a:cubicBezTo>
                <a:cubicBezTo>
                  <a:pt x="3150537" y="244994"/>
                  <a:pt x="3251746" y="189462"/>
                  <a:pt x="3352955" y="143730"/>
                </a:cubicBezTo>
                <a:cubicBezTo>
                  <a:pt x="3470488" y="75132"/>
                  <a:pt x="3600876" y="28583"/>
                  <a:pt x="3739987" y="9596"/>
                </a:cubicBezTo>
                <a:lnTo>
                  <a:pt x="3782831" y="6698"/>
                </a:lnTo>
                <a:lnTo>
                  <a:pt x="3790927" y="5462"/>
                </a:lnTo>
                <a:lnTo>
                  <a:pt x="3831041" y="3437"/>
                </a:lnTo>
                <a:lnTo>
                  <a:pt x="3881853" y="0"/>
                </a:lnTo>
                <a:lnTo>
                  <a:pt x="3890483" y="436"/>
                </a:lnTo>
                <a:lnTo>
                  <a:pt x="3899113" y="0"/>
                </a:lnTo>
                <a:lnTo>
                  <a:pt x="3950579" y="3470"/>
                </a:lnTo>
                <a:lnTo>
                  <a:pt x="3990039" y="5462"/>
                </a:lnTo>
                <a:lnTo>
                  <a:pt x="3997881" y="6659"/>
                </a:lnTo>
                <a:lnTo>
                  <a:pt x="4041438" y="9596"/>
                </a:lnTo>
                <a:cubicBezTo>
                  <a:pt x="4181314" y="28583"/>
                  <a:pt x="4312927" y="75132"/>
                  <a:pt x="4428011" y="143730"/>
                </a:cubicBezTo>
                <a:cubicBezTo>
                  <a:pt x="4529220" y="189462"/>
                  <a:pt x="4633694" y="244994"/>
                  <a:pt x="4738168" y="310326"/>
                </a:cubicBezTo>
                <a:cubicBezTo>
                  <a:pt x="5090766" y="525920"/>
                  <a:pt x="5534780" y="525920"/>
                  <a:pt x="5887379" y="310326"/>
                </a:cubicBezTo>
                <a:cubicBezTo>
                  <a:pt x="5991852" y="244994"/>
                  <a:pt x="6093061" y="189462"/>
                  <a:pt x="6194270" y="143730"/>
                </a:cubicBezTo>
                <a:cubicBezTo>
                  <a:pt x="6311804" y="75132"/>
                  <a:pt x="6442192" y="28583"/>
                  <a:pt x="6581303" y="9596"/>
                </a:cubicBezTo>
                <a:lnTo>
                  <a:pt x="6624145" y="6698"/>
                </a:lnTo>
                <a:lnTo>
                  <a:pt x="6632242" y="5462"/>
                </a:lnTo>
                <a:lnTo>
                  <a:pt x="6672360" y="3437"/>
                </a:lnTo>
                <a:lnTo>
                  <a:pt x="6723169" y="0"/>
                </a:lnTo>
                <a:lnTo>
                  <a:pt x="6731798" y="436"/>
                </a:lnTo>
                <a:lnTo>
                  <a:pt x="6740428" y="0"/>
                </a:lnTo>
                <a:lnTo>
                  <a:pt x="6791891" y="3470"/>
                </a:lnTo>
                <a:lnTo>
                  <a:pt x="6831354" y="5462"/>
                </a:lnTo>
                <a:lnTo>
                  <a:pt x="6839198" y="6659"/>
                </a:lnTo>
                <a:lnTo>
                  <a:pt x="6882753" y="9596"/>
                </a:lnTo>
                <a:cubicBezTo>
                  <a:pt x="7022629" y="28583"/>
                  <a:pt x="7154242" y="75132"/>
                  <a:pt x="7269326" y="143730"/>
                </a:cubicBezTo>
                <a:cubicBezTo>
                  <a:pt x="7370535" y="189462"/>
                  <a:pt x="7475009" y="244994"/>
                  <a:pt x="7579483" y="310326"/>
                </a:cubicBezTo>
                <a:cubicBezTo>
                  <a:pt x="7932081" y="525920"/>
                  <a:pt x="8376095" y="525920"/>
                  <a:pt x="8728693" y="310326"/>
                </a:cubicBezTo>
                <a:cubicBezTo>
                  <a:pt x="8833167" y="244994"/>
                  <a:pt x="8934376" y="189462"/>
                  <a:pt x="9035585" y="143730"/>
                </a:cubicBezTo>
                <a:cubicBezTo>
                  <a:pt x="9192296" y="52265"/>
                  <a:pt x="9371860" y="0"/>
                  <a:pt x="9564483" y="0"/>
                </a:cubicBezTo>
                <a:cubicBezTo>
                  <a:pt x="10148883" y="0"/>
                  <a:pt x="10622280" y="473655"/>
                  <a:pt x="10622280" y="1058373"/>
                </a:cubicBezTo>
                <a:cubicBezTo>
                  <a:pt x="10622280" y="1643092"/>
                  <a:pt x="10148883" y="2116746"/>
                  <a:pt x="9564483" y="2116746"/>
                </a:cubicBezTo>
                <a:cubicBezTo>
                  <a:pt x="9371860" y="2116746"/>
                  <a:pt x="9192296" y="2067747"/>
                  <a:pt x="9035585" y="1976283"/>
                </a:cubicBezTo>
                <a:cubicBezTo>
                  <a:pt x="8934376" y="1930551"/>
                  <a:pt x="8833167" y="1871752"/>
                  <a:pt x="8728693" y="1809687"/>
                </a:cubicBezTo>
                <a:cubicBezTo>
                  <a:pt x="8376095" y="1594093"/>
                  <a:pt x="7932081" y="1594093"/>
                  <a:pt x="7579483" y="1809687"/>
                </a:cubicBezTo>
                <a:cubicBezTo>
                  <a:pt x="7475009" y="1871752"/>
                  <a:pt x="7370535" y="1930551"/>
                  <a:pt x="7269326" y="1976283"/>
                </a:cubicBezTo>
                <a:cubicBezTo>
                  <a:pt x="7154242" y="2044881"/>
                  <a:pt x="7022629" y="2089593"/>
                  <a:pt x="6882753" y="2107661"/>
                </a:cubicBezTo>
                <a:lnTo>
                  <a:pt x="6835208" y="2110696"/>
                </a:lnTo>
                <a:lnTo>
                  <a:pt x="6831354" y="2111284"/>
                </a:lnTo>
                <a:lnTo>
                  <a:pt x="6805721" y="2112578"/>
                </a:lnTo>
                <a:lnTo>
                  <a:pt x="6740428" y="2116746"/>
                </a:lnTo>
                <a:lnTo>
                  <a:pt x="6731798" y="2116310"/>
                </a:lnTo>
                <a:lnTo>
                  <a:pt x="6723169" y="2116746"/>
                </a:lnTo>
                <a:lnTo>
                  <a:pt x="6658871" y="2112628"/>
                </a:lnTo>
                <a:lnTo>
                  <a:pt x="6632242" y="2111284"/>
                </a:lnTo>
                <a:lnTo>
                  <a:pt x="6628167" y="2110662"/>
                </a:lnTo>
                <a:lnTo>
                  <a:pt x="6581303" y="2107661"/>
                </a:lnTo>
                <a:cubicBezTo>
                  <a:pt x="6442192" y="2089593"/>
                  <a:pt x="6311804" y="2044881"/>
                  <a:pt x="6194270" y="1976283"/>
                </a:cubicBezTo>
                <a:cubicBezTo>
                  <a:pt x="6093061" y="1930551"/>
                  <a:pt x="5991852" y="1871752"/>
                  <a:pt x="5887379" y="1809687"/>
                </a:cubicBezTo>
                <a:cubicBezTo>
                  <a:pt x="5534780" y="1594093"/>
                  <a:pt x="5090766" y="1594093"/>
                  <a:pt x="4738168" y="1809687"/>
                </a:cubicBezTo>
                <a:cubicBezTo>
                  <a:pt x="4633694" y="1871752"/>
                  <a:pt x="4529220" y="1930551"/>
                  <a:pt x="4428011" y="1976283"/>
                </a:cubicBezTo>
                <a:cubicBezTo>
                  <a:pt x="4312927" y="2044881"/>
                  <a:pt x="4181314" y="2089593"/>
                  <a:pt x="4041438" y="2107661"/>
                </a:cubicBezTo>
                <a:lnTo>
                  <a:pt x="3993891" y="2110696"/>
                </a:lnTo>
                <a:lnTo>
                  <a:pt x="3990039" y="2111284"/>
                </a:lnTo>
                <a:lnTo>
                  <a:pt x="3964409" y="2112578"/>
                </a:lnTo>
                <a:lnTo>
                  <a:pt x="3899113" y="2116746"/>
                </a:lnTo>
                <a:lnTo>
                  <a:pt x="3890483" y="2116310"/>
                </a:lnTo>
                <a:lnTo>
                  <a:pt x="3881853" y="2116746"/>
                </a:lnTo>
                <a:lnTo>
                  <a:pt x="3817552" y="2112628"/>
                </a:lnTo>
                <a:lnTo>
                  <a:pt x="3790927" y="2111284"/>
                </a:lnTo>
                <a:lnTo>
                  <a:pt x="3786853" y="2110662"/>
                </a:lnTo>
                <a:lnTo>
                  <a:pt x="3739987" y="2107661"/>
                </a:lnTo>
                <a:cubicBezTo>
                  <a:pt x="3600876" y="2089593"/>
                  <a:pt x="3470488" y="2044881"/>
                  <a:pt x="3352955" y="1976283"/>
                </a:cubicBezTo>
                <a:cubicBezTo>
                  <a:pt x="3251746" y="1930551"/>
                  <a:pt x="3150537" y="1871752"/>
                  <a:pt x="3046063" y="1809687"/>
                </a:cubicBezTo>
                <a:cubicBezTo>
                  <a:pt x="2693464" y="1594093"/>
                  <a:pt x="2249451" y="1594093"/>
                  <a:pt x="1896852" y="1809687"/>
                </a:cubicBezTo>
                <a:cubicBezTo>
                  <a:pt x="1792378" y="1871752"/>
                  <a:pt x="1687904" y="1930551"/>
                  <a:pt x="1586695" y="1976283"/>
                </a:cubicBezTo>
                <a:cubicBezTo>
                  <a:pt x="1433249" y="2067747"/>
                  <a:pt x="1250420" y="2116746"/>
                  <a:pt x="1057797" y="2116746"/>
                </a:cubicBezTo>
                <a:cubicBezTo>
                  <a:pt x="473397" y="2116746"/>
                  <a:pt x="0" y="1643092"/>
                  <a:pt x="0" y="1058373"/>
                </a:cubicBezTo>
                <a:cubicBezTo>
                  <a:pt x="0" y="473655"/>
                  <a:pt x="473397" y="0"/>
                  <a:pt x="1057797" y="0"/>
                </a:cubicBezTo>
                <a:close/>
              </a:path>
            </a:pathLst>
          </a:cu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30813256-58E6-4D32-B4AE-C18923CEA7E8}"/>
              </a:ext>
            </a:extLst>
          </p:cNvPr>
          <p:cNvSpPr txBox="1"/>
          <p:nvPr/>
        </p:nvSpPr>
        <p:spPr>
          <a:xfrm>
            <a:off x="750039" y="448994"/>
            <a:ext cx="32880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</a:rPr>
              <a:t>CONTENTS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265A5CAE-2B0E-496D-A973-8F5E15BFE107}"/>
              </a:ext>
            </a:extLst>
          </p:cNvPr>
          <p:cNvSpPr>
            <a:spLocks/>
          </p:cNvSpPr>
          <p:nvPr/>
        </p:nvSpPr>
        <p:spPr bwMode="auto">
          <a:xfrm>
            <a:off x="784860" y="2187747"/>
            <a:ext cx="10622280" cy="2116746"/>
          </a:xfrm>
          <a:custGeom>
            <a:avLst/>
            <a:gdLst>
              <a:gd name="connsiteX0" fmla="*/ 1057797 w 10622280"/>
              <a:gd name="connsiteY0" fmla="*/ 0 h 2116746"/>
              <a:gd name="connsiteX1" fmla="*/ 1586695 w 10622280"/>
              <a:gd name="connsiteY1" fmla="*/ 143730 h 2116746"/>
              <a:gd name="connsiteX2" fmla="*/ 1896852 w 10622280"/>
              <a:gd name="connsiteY2" fmla="*/ 310326 h 2116746"/>
              <a:gd name="connsiteX3" fmla="*/ 3046063 w 10622280"/>
              <a:gd name="connsiteY3" fmla="*/ 310326 h 2116746"/>
              <a:gd name="connsiteX4" fmla="*/ 3352955 w 10622280"/>
              <a:gd name="connsiteY4" fmla="*/ 143730 h 2116746"/>
              <a:gd name="connsiteX5" fmla="*/ 3739987 w 10622280"/>
              <a:gd name="connsiteY5" fmla="*/ 9596 h 2116746"/>
              <a:gd name="connsiteX6" fmla="*/ 3782831 w 10622280"/>
              <a:gd name="connsiteY6" fmla="*/ 6698 h 2116746"/>
              <a:gd name="connsiteX7" fmla="*/ 3790927 w 10622280"/>
              <a:gd name="connsiteY7" fmla="*/ 5462 h 2116746"/>
              <a:gd name="connsiteX8" fmla="*/ 3831041 w 10622280"/>
              <a:gd name="connsiteY8" fmla="*/ 3437 h 2116746"/>
              <a:gd name="connsiteX9" fmla="*/ 3881853 w 10622280"/>
              <a:gd name="connsiteY9" fmla="*/ 0 h 2116746"/>
              <a:gd name="connsiteX10" fmla="*/ 3890483 w 10622280"/>
              <a:gd name="connsiteY10" fmla="*/ 436 h 2116746"/>
              <a:gd name="connsiteX11" fmla="*/ 3899113 w 10622280"/>
              <a:gd name="connsiteY11" fmla="*/ 0 h 2116746"/>
              <a:gd name="connsiteX12" fmla="*/ 3950579 w 10622280"/>
              <a:gd name="connsiteY12" fmla="*/ 3470 h 2116746"/>
              <a:gd name="connsiteX13" fmla="*/ 3990039 w 10622280"/>
              <a:gd name="connsiteY13" fmla="*/ 5462 h 2116746"/>
              <a:gd name="connsiteX14" fmla="*/ 3997881 w 10622280"/>
              <a:gd name="connsiteY14" fmla="*/ 6659 h 2116746"/>
              <a:gd name="connsiteX15" fmla="*/ 4041438 w 10622280"/>
              <a:gd name="connsiteY15" fmla="*/ 9596 h 2116746"/>
              <a:gd name="connsiteX16" fmla="*/ 4428011 w 10622280"/>
              <a:gd name="connsiteY16" fmla="*/ 143730 h 2116746"/>
              <a:gd name="connsiteX17" fmla="*/ 4738168 w 10622280"/>
              <a:gd name="connsiteY17" fmla="*/ 310326 h 2116746"/>
              <a:gd name="connsiteX18" fmla="*/ 5887379 w 10622280"/>
              <a:gd name="connsiteY18" fmla="*/ 310326 h 2116746"/>
              <a:gd name="connsiteX19" fmla="*/ 6194270 w 10622280"/>
              <a:gd name="connsiteY19" fmla="*/ 143730 h 2116746"/>
              <a:gd name="connsiteX20" fmla="*/ 6581303 w 10622280"/>
              <a:gd name="connsiteY20" fmla="*/ 9596 h 2116746"/>
              <a:gd name="connsiteX21" fmla="*/ 6624145 w 10622280"/>
              <a:gd name="connsiteY21" fmla="*/ 6698 h 2116746"/>
              <a:gd name="connsiteX22" fmla="*/ 6632242 w 10622280"/>
              <a:gd name="connsiteY22" fmla="*/ 5462 h 2116746"/>
              <a:gd name="connsiteX23" fmla="*/ 6672360 w 10622280"/>
              <a:gd name="connsiteY23" fmla="*/ 3437 h 2116746"/>
              <a:gd name="connsiteX24" fmla="*/ 6723169 w 10622280"/>
              <a:gd name="connsiteY24" fmla="*/ 0 h 2116746"/>
              <a:gd name="connsiteX25" fmla="*/ 6731798 w 10622280"/>
              <a:gd name="connsiteY25" fmla="*/ 436 h 2116746"/>
              <a:gd name="connsiteX26" fmla="*/ 6740428 w 10622280"/>
              <a:gd name="connsiteY26" fmla="*/ 0 h 2116746"/>
              <a:gd name="connsiteX27" fmla="*/ 6791891 w 10622280"/>
              <a:gd name="connsiteY27" fmla="*/ 3470 h 2116746"/>
              <a:gd name="connsiteX28" fmla="*/ 6831354 w 10622280"/>
              <a:gd name="connsiteY28" fmla="*/ 5462 h 2116746"/>
              <a:gd name="connsiteX29" fmla="*/ 6839198 w 10622280"/>
              <a:gd name="connsiteY29" fmla="*/ 6659 h 2116746"/>
              <a:gd name="connsiteX30" fmla="*/ 6882753 w 10622280"/>
              <a:gd name="connsiteY30" fmla="*/ 9596 h 2116746"/>
              <a:gd name="connsiteX31" fmla="*/ 7269326 w 10622280"/>
              <a:gd name="connsiteY31" fmla="*/ 143730 h 2116746"/>
              <a:gd name="connsiteX32" fmla="*/ 7579483 w 10622280"/>
              <a:gd name="connsiteY32" fmla="*/ 310326 h 2116746"/>
              <a:gd name="connsiteX33" fmla="*/ 8728693 w 10622280"/>
              <a:gd name="connsiteY33" fmla="*/ 310326 h 2116746"/>
              <a:gd name="connsiteX34" fmla="*/ 9035585 w 10622280"/>
              <a:gd name="connsiteY34" fmla="*/ 143730 h 2116746"/>
              <a:gd name="connsiteX35" fmla="*/ 9564483 w 10622280"/>
              <a:gd name="connsiteY35" fmla="*/ 0 h 2116746"/>
              <a:gd name="connsiteX36" fmla="*/ 10622280 w 10622280"/>
              <a:gd name="connsiteY36" fmla="*/ 1058373 h 2116746"/>
              <a:gd name="connsiteX37" fmla="*/ 9564483 w 10622280"/>
              <a:gd name="connsiteY37" fmla="*/ 2116746 h 2116746"/>
              <a:gd name="connsiteX38" fmla="*/ 9035585 w 10622280"/>
              <a:gd name="connsiteY38" fmla="*/ 1976283 h 2116746"/>
              <a:gd name="connsiteX39" fmla="*/ 8728693 w 10622280"/>
              <a:gd name="connsiteY39" fmla="*/ 1809687 h 2116746"/>
              <a:gd name="connsiteX40" fmla="*/ 7579483 w 10622280"/>
              <a:gd name="connsiteY40" fmla="*/ 1809687 h 2116746"/>
              <a:gd name="connsiteX41" fmla="*/ 7269326 w 10622280"/>
              <a:gd name="connsiteY41" fmla="*/ 1976283 h 2116746"/>
              <a:gd name="connsiteX42" fmla="*/ 6882753 w 10622280"/>
              <a:gd name="connsiteY42" fmla="*/ 2107661 h 2116746"/>
              <a:gd name="connsiteX43" fmla="*/ 6835208 w 10622280"/>
              <a:gd name="connsiteY43" fmla="*/ 2110696 h 2116746"/>
              <a:gd name="connsiteX44" fmla="*/ 6831354 w 10622280"/>
              <a:gd name="connsiteY44" fmla="*/ 2111284 h 2116746"/>
              <a:gd name="connsiteX45" fmla="*/ 6805721 w 10622280"/>
              <a:gd name="connsiteY45" fmla="*/ 2112578 h 2116746"/>
              <a:gd name="connsiteX46" fmla="*/ 6740428 w 10622280"/>
              <a:gd name="connsiteY46" fmla="*/ 2116746 h 2116746"/>
              <a:gd name="connsiteX47" fmla="*/ 6731798 w 10622280"/>
              <a:gd name="connsiteY47" fmla="*/ 2116310 h 2116746"/>
              <a:gd name="connsiteX48" fmla="*/ 6723169 w 10622280"/>
              <a:gd name="connsiteY48" fmla="*/ 2116746 h 2116746"/>
              <a:gd name="connsiteX49" fmla="*/ 6658871 w 10622280"/>
              <a:gd name="connsiteY49" fmla="*/ 2112628 h 2116746"/>
              <a:gd name="connsiteX50" fmla="*/ 6632242 w 10622280"/>
              <a:gd name="connsiteY50" fmla="*/ 2111284 h 2116746"/>
              <a:gd name="connsiteX51" fmla="*/ 6628167 w 10622280"/>
              <a:gd name="connsiteY51" fmla="*/ 2110662 h 2116746"/>
              <a:gd name="connsiteX52" fmla="*/ 6581303 w 10622280"/>
              <a:gd name="connsiteY52" fmla="*/ 2107661 h 2116746"/>
              <a:gd name="connsiteX53" fmla="*/ 6194270 w 10622280"/>
              <a:gd name="connsiteY53" fmla="*/ 1976283 h 2116746"/>
              <a:gd name="connsiteX54" fmla="*/ 5887379 w 10622280"/>
              <a:gd name="connsiteY54" fmla="*/ 1809687 h 2116746"/>
              <a:gd name="connsiteX55" fmla="*/ 4738168 w 10622280"/>
              <a:gd name="connsiteY55" fmla="*/ 1809687 h 2116746"/>
              <a:gd name="connsiteX56" fmla="*/ 4428011 w 10622280"/>
              <a:gd name="connsiteY56" fmla="*/ 1976283 h 2116746"/>
              <a:gd name="connsiteX57" fmla="*/ 4041438 w 10622280"/>
              <a:gd name="connsiteY57" fmla="*/ 2107661 h 2116746"/>
              <a:gd name="connsiteX58" fmla="*/ 3993891 w 10622280"/>
              <a:gd name="connsiteY58" fmla="*/ 2110696 h 2116746"/>
              <a:gd name="connsiteX59" fmla="*/ 3990039 w 10622280"/>
              <a:gd name="connsiteY59" fmla="*/ 2111284 h 2116746"/>
              <a:gd name="connsiteX60" fmla="*/ 3964409 w 10622280"/>
              <a:gd name="connsiteY60" fmla="*/ 2112578 h 2116746"/>
              <a:gd name="connsiteX61" fmla="*/ 3899113 w 10622280"/>
              <a:gd name="connsiteY61" fmla="*/ 2116746 h 2116746"/>
              <a:gd name="connsiteX62" fmla="*/ 3890483 w 10622280"/>
              <a:gd name="connsiteY62" fmla="*/ 2116310 h 2116746"/>
              <a:gd name="connsiteX63" fmla="*/ 3881853 w 10622280"/>
              <a:gd name="connsiteY63" fmla="*/ 2116746 h 2116746"/>
              <a:gd name="connsiteX64" fmla="*/ 3817552 w 10622280"/>
              <a:gd name="connsiteY64" fmla="*/ 2112628 h 2116746"/>
              <a:gd name="connsiteX65" fmla="*/ 3790927 w 10622280"/>
              <a:gd name="connsiteY65" fmla="*/ 2111284 h 2116746"/>
              <a:gd name="connsiteX66" fmla="*/ 3786853 w 10622280"/>
              <a:gd name="connsiteY66" fmla="*/ 2110662 h 2116746"/>
              <a:gd name="connsiteX67" fmla="*/ 3739987 w 10622280"/>
              <a:gd name="connsiteY67" fmla="*/ 2107661 h 2116746"/>
              <a:gd name="connsiteX68" fmla="*/ 3352955 w 10622280"/>
              <a:gd name="connsiteY68" fmla="*/ 1976283 h 2116746"/>
              <a:gd name="connsiteX69" fmla="*/ 3046063 w 10622280"/>
              <a:gd name="connsiteY69" fmla="*/ 1809687 h 2116746"/>
              <a:gd name="connsiteX70" fmla="*/ 1896852 w 10622280"/>
              <a:gd name="connsiteY70" fmla="*/ 1809687 h 2116746"/>
              <a:gd name="connsiteX71" fmla="*/ 1586695 w 10622280"/>
              <a:gd name="connsiteY71" fmla="*/ 1976283 h 2116746"/>
              <a:gd name="connsiteX72" fmla="*/ 1057797 w 10622280"/>
              <a:gd name="connsiteY72" fmla="*/ 2116746 h 2116746"/>
              <a:gd name="connsiteX73" fmla="*/ 0 w 10622280"/>
              <a:gd name="connsiteY73" fmla="*/ 1058373 h 2116746"/>
              <a:gd name="connsiteX74" fmla="*/ 1057797 w 10622280"/>
              <a:gd name="connsiteY74" fmla="*/ 0 h 211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0622280" h="2116746">
                <a:moveTo>
                  <a:pt x="1057797" y="0"/>
                </a:moveTo>
                <a:cubicBezTo>
                  <a:pt x="1250420" y="0"/>
                  <a:pt x="1433249" y="52265"/>
                  <a:pt x="1586695" y="143730"/>
                </a:cubicBezTo>
                <a:cubicBezTo>
                  <a:pt x="1687904" y="189462"/>
                  <a:pt x="1792378" y="244994"/>
                  <a:pt x="1896852" y="310326"/>
                </a:cubicBezTo>
                <a:cubicBezTo>
                  <a:pt x="2249451" y="525920"/>
                  <a:pt x="2693464" y="525920"/>
                  <a:pt x="3046063" y="310326"/>
                </a:cubicBezTo>
                <a:cubicBezTo>
                  <a:pt x="3150537" y="244994"/>
                  <a:pt x="3251746" y="189462"/>
                  <a:pt x="3352955" y="143730"/>
                </a:cubicBezTo>
                <a:cubicBezTo>
                  <a:pt x="3470488" y="75132"/>
                  <a:pt x="3600876" y="28583"/>
                  <a:pt x="3739987" y="9596"/>
                </a:cubicBezTo>
                <a:lnTo>
                  <a:pt x="3782831" y="6698"/>
                </a:lnTo>
                <a:lnTo>
                  <a:pt x="3790927" y="5462"/>
                </a:lnTo>
                <a:lnTo>
                  <a:pt x="3831041" y="3437"/>
                </a:lnTo>
                <a:lnTo>
                  <a:pt x="3881853" y="0"/>
                </a:lnTo>
                <a:lnTo>
                  <a:pt x="3890483" y="436"/>
                </a:lnTo>
                <a:lnTo>
                  <a:pt x="3899113" y="0"/>
                </a:lnTo>
                <a:lnTo>
                  <a:pt x="3950579" y="3470"/>
                </a:lnTo>
                <a:lnTo>
                  <a:pt x="3990039" y="5462"/>
                </a:lnTo>
                <a:lnTo>
                  <a:pt x="3997881" y="6659"/>
                </a:lnTo>
                <a:lnTo>
                  <a:pt x="4041438" y="9596"/>
                </a:lnTo>
                <a:cubicBezTo>
                  <a:pt x="4181314" y="28583"/>
                  <a:pt x="4312927" y="75132"/>
                  <a:pt x="4428011" y="143730"/>
                </a:cubicBezTo>
                <a:cubicBezTo>
                  <a:pt x="4529220" y="189462"/>
                  <a:pt x="4633694" y="244994"/>
                  <a:pt x="4738168" y="310326"/>
                </a:cubicBezTo>
                <a:cubicBezTo>
                  <a:pt x="5090766" y="525920"/>
                  <a:pt x="5534780" y="525920"/>
                  <a:pt x="5887379" y="310326"/>
                </a:cubicBezTo>
                <a:cubicBezTo>
                  <a:pt x="5991852" y="244994"/>
                  <a:pt x="6093061" y="189462"/>
                  <a:pt x="6194270" y="143730"/>
                </a:cubicBezTo>
                <a:cubicBezTo>
                  <a:pt x="6311804" y="75132"/>
                  <a:pt x="6442192" y="28583"/>
                  <a:pt x="6581303" y="9596"/>
                </a:cubicBezTo>
                <a:lnTo>
                  <a:pt x="6624145" y="6698"/>
                </a:lnTo>
                <a:lnTo>
                  <a:pt x="6632242" y="5462"/>
                </a:lnTo>
                <a:lnTo>
                  <a:pt x="6672360" y="3437"/>
                </a:lnTo>
                <a:lnTo>
                  <a:pt x="6723169" y="0"/>
                </a:lnTo>
                <a:lnTo>
                  <a:pt x="6731798" y="436"/>
                </a:lnTo>
                <a:lnTo>
                  <a:pt x="6740428" y="0"/>
                </a:lnTo>
                <a:lnTo>
                  <a:pt x="6791891" y="3470"/>
                </a:lnTo>
                <a:lnTo>
                  <a:pt x="6831354" y="5462"/>
                </a:lnTo>
                <a:lnTo>
                  <a:pt x="6839198" y="6659"/>
                </a:lnTo>
                <a:lnTo>
                  <a:pt x="6882753" y="9596"/>
                </a:lnTo>
                <a:cubicBezTo>
                  <a:pt x="7022629" y="28583"/>
                  <a:pt x="7154242" y="75132"/>
                  <a:pt x="7269326" y="143730"/>
                </a:cubicBezTo>
                <a:cubicBezTo>
                  <a:pt x="7370535" y="189462"/>
                  <a:pt x="7475009" y="244994"/>
                  <a:pt x="7579483" y="310326"/>
                </a:cubicBezTo>
                <a:cubicBezTo>
                  <a:pt x="7932081" y="525920"/>
                  <a:pt x="8376095" y="525920"/>
                  <a:pt x="8728693" y="310326"/>
                </a:cubicBezTo>
                <a:cubicBezTo>
                  <a:pt x="8833167" y="244994"/>
                  <a:pt x="8934376" y="189462"/>
                  <a:pt x="9035585" y="143730"/>
                </a:cubicBezTo>
                <a:cubicBezTo>
                  <a:pt x="9192296" y="52265"/>
                  <a:pt x="9371860" y="0"/>
                  <a:pt x="9564483" y="0"/>
                </a:cubicBezTo>
                <a:cubicBezTo>
                  <a:pt x="10148883" y="0"/>
                  <a:pt x="10622280" y="473655"/>
                  <a:pt x="10622280" y="1058373"/>
                </a:cubicBezTo>
                <a:cubicBezTo>
                  <a:pt x="10622280" y="1643092"/>
                  <a:pt x="10148883" y="2116746"/>
                  <a:pt x="9564483" y="2116746"/>
                </a:cubicBezTo>
                <a:cubicBezTo>
                  <a:pt x="9371860" y="2116746"/>
                  <a:pt x="9192296" y="2067747"/>
                  <a:pt x="9035585" y="1976283"/>
                </a:cubicBezTo>
                <a:cubicBezTo>
                  <a:pt x="8934376" y="1930551"/>
                  <a:pt x="8833167" y="1871752"/>
                  <a:pt x="8728693" y="1809687"/>
                </a:cubicBezTo>
                <a:cubicBezTo>
                  <a:pt x="8376095" y="1594093"/>
                  <a:pt x="7932081" y="1594093"/>
                  <a:pt x="7579483" y="1809687"/>
                </a:cubicBezTo>
                <a:cubicBezTo>
                  <a:pt x="7475009" y="1871752"/>
                  <a:pt x="7370535" y="1930551"/>
                  <a:pt x="7269326" y="1976283"/>
                </a:cubicBezTo>
                <a:cubicBezTo>
                  <a:pt x="7154242" y="2044881"/>
                  <a:pt x="7022629" y="2089593"/>
                  <a:pt x="6882753" y="2107661"/>
                </a:cubicBezTo>
                <a:lnTo>
                  <a:pt x="6835208" y="2110696"/>
                </a:lnTo>
                <a:lnTo>
                  <a:pt x="6831354" y="2111284"/>
                </a:lnTo>
                <a:lnTo>
                  <a:pt x="6805721" y="2112578"/>
                </a:lnTo>
                <a:lnTo>
                  <a:pt x="6740428" y="2116746"/>
                </a:lnTo>
                <a:lnTo>
                  <a:pt x="6731798" y="2116310"/>
                </a:lnTo>
                <a:lnTo>
                  <a:pt x="6723169" y="2116746"/>
                </a:lnTo>
                <a:lnTo>
                  <a:pt x="6658871" y="2112628"/>
                </a:lnTo>
                <a:lnTo>
                  <a:pt x="6632242" y="2111284"/>
                </a:lnTo>
                <a:lnTo>
                  <a:pt x="6628167" y="2110662"/>
                </a:lnTo>
                <a:lnTo>
                  <a:pt x="6581303" y="2107661"/>
                </a:lnTo>
                <a:cubicBezTo>
                  <a:pt x="6442192" y="2089593"/>
                  <a:pt x="6311804" y="2044881"/>
                  <a:pt x="6194270" y="1976283"/>
                </a:cubicBezTo>
                <a:cubicBezTo>
                  <a:pt x="6093061" y="1930551"/>
                  <a:pt x="5991852" y="1871752"/>
                  <a:pt x="5887379" y="1809687"/>
                </a:cubicBezTo>
                <a:cubicBezTo>
                  <a:pt x="5534780" y="1594093"/>
                  <a:pt x="5090766" y="1594093"/>
                  <a:pt x="4738168" y="1809687"/>
                </a:cubicBezTo>
                <a:cubicBezTo>
                  <a:pt x="4633694" y="1871752"/>
                  <a:pt x="4529220" y="1930551"/>
                  <a:pt x="4428011" y="1976283"/>
                </a:cubicBezTo>
                <a:cubicBezTo>
                  <a:pt x="4312927" y="2044881"/>
                  <a:pt x="4181314" y="2089593"/>
                  <a:pt x="4041438" y="2107661"/>
                </a:cubicBezTo>
                <a:lnTo>
                  <a:pt x="3993891" y="2110696"/>
                </a:lnTo>
                <a:lnTo>
                  <a:pt x="3990039" y="2111284"/>
                </a:lnTo>
                <a:lnTo>
                  <a:pt x="3964409" y="2112578"/>
                </a:lnTo>
                <a:lnTo>
                  <a:pt x="3899113" y="2116746"/>
                </a:lnTo>
                <a:lnTo>
                  <a:pt x="3890483" y="2116310"/>
                </a:lnTo>
                <a:lnTo>
                  <a:pt x="3881853" y="2116746"/>
                </a:lnTo>
                <a:lnTo>
                  <a:pt x="3817552" y="2112628"/>
                </a:lnTo>
                <a:lnTo>
                  <a:pt x="3790927" y="2111284"/>
                </a:lnTo>
                <a:lnTo>
                  <a:pt x="3786853" y="2110662"/>
                </a:lnTo>
                <a:lnTo>
                  <a:pt x="3739987" y="2107661"/>
                </a:lnTo>
                <a:cubicBezTo>
                  <a:pt x="3600876" y="2089593"/>
                  <a:pt x="3470488" y="2044881"/>
                  <a:pt x="3352955" y="1976283"/>
                </a:cubicBezTo>
                <a:cubicBezTo>
                  <a:pt x="3251746" y="1930551"/>
                  <a:pt x="3150537" y="1871752"/>
                  <a:pt x="3046063" y="1809687"/>
                </a:cubicBezTo>
                <a:cubicBezTo>
                  <a:pt x="2693464" y="1594093"/>
                  <a:pt x="2249451" y="1594093"/>
                  <a:pt x="1896852" y="1809687"/>
                </a:cubicBezTo>
                <a:cubicBezTo>
                  <a:pt x="1792378" y="1871752"/>
                  <a:pt x="1687904" y="1930551"/>
                  <a:pt x="1586695" y="1976283"/>
                </a:cubicBezTo>
                <a:cubicBezTo>
                  <a:pt x="1433249" y="2067747"/>
                  <a:pt x="1250420" y="2116746"/>
                  <a:pt x="1057797" y="2116746"/>
                </a:cubicBezTo>
                <a:cubicBezTo>
                  <a:pt x="473397" y="2116746"/>
                  <a:pt x="0" y="1643092"/>
                  <a:pt x="0" y="1058373"/>
                </a:cubicBezTo>
                <a:cubicBezTo>
                  <a:pt x="0" y="473655"/>
                  <a:pt x="473397" y="0"/>
                  <a:pt x="1057797" y="0"/>
                </a:cubicBezTo>
                <a:close/>
              </a:path>
            </a:pathLst>
          </a:custGeom>
          <a:solidFill>
            <a:srgbClr val="43B9F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6" name="Oval 7">
            <a:extLst>
              <a:ext uri="{FF2B5EF4-FFF2-40B4-BE49-F238E27FC236}">
                <a16:creationId xmlns:a16="http://schemas.microsoft.com/office/drawing/2014/main" id="{DB0E570D-0599-4F7A-87F5-A79F7DB059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5061" y="2314944"/>
            <a:ext cx="1860474" cy="1862353"/>
          </a:xfrm>
          <a:prstGeom prst="ellipse">
            <a:avLst/>
          </a:prstGeom>
          <a:solidFill>
            <a:schemeClr val="bg1">
              <a:alpha val="24000"/>
            </a:schemeClr>
          </a:solidFill>
          <a:ln w="190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1" name="Oval 7">
            <a:extLst>
              <a:ext uri="{FF2B5EF4-FFF2-40B4-BE49-F238E27FC236}">
                <a16:creationId xmlns:a16="http://schemas.microsoft.com/office/drawing/2014/main" id="{9202B33D-EC22-4849-B22C-01EA88A9B8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5529" y="2314944"/>
            <a:ext cx="1860474" cy="1862353"/>
          </a:xfrm>
          <a:prstGeom prst="ellipse">
            <a:avLst/>
          </a:prstGeom>
          <a:solidFill>
            <a:schemeClr val="bg1">
              <a:alpha val="24000"/>
            </a:schemeClr>
          </a:solidFill>
          <a:ln w="190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Oval 7">
            <a:extLst>
              <a:ext uri="{FF2B5EF4-FFF2-40B4-BE49-F238E27FC236}">
                <a16:creationId xmlns:a16="http://schemas.microsoft.com/office/drawing/2014/main" id="{8469E567-6EF5-48D2-8C48-38BCD35A61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5997" y="2314944"/>
            <a:ext cx="1860474" cy="1862353"/>
          </a:xfrm>
          <a:prstGeom prst="ellipse">
            <a:avLst/>
          </a:prstGeom>
          <a:solidFill>
            <a:schemeClr val="bg1">
              <a:alpha val="24000"/>
            </a:schemeClr>
          </a:solidFill>
          <a:ln w="190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Oval 7">
            <a:extLst>
              <a:ext uri="{FF2B5EF4-FFF2-40B4-BE49-F238E27FC236}">
                <a16:creationId xmlns:a16="http://schemas.microsoft.com/office/drawing/2014/main" id="{36A3D7ED-DE7D-4E5D-B723-24AF7DCCA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26466" y="2314944"/>
            <a:ext cx="1860474" cy="1862353"/>
          </a:xfrm>
          <a:prstGeom prst="ellipse">
            <a:avLst/>
          </a:prstGeom>
          <a:solidFill>
            <a:schemeClr val="bg1">
              <a:alpha val="24000"/>
            </a:schemeClr>
          </a:solidFill>
          <a:ln w="190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2F03F7A-952E-403C-83F9-82FBD4B89B9F}"/>
              </a:ext>
            </a:extLst>
          </p:cNvPr>
          <p:cNvSpPr txBox="1"/>
          <p:nvPr/>
        </p:nvSpPr>
        <p:spPr>
          <a:xfrm>
            <a:off x="1101764" y="2922954"/>
            <a:ext cx="1467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Part 1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0179A277-8CDD-4FAE-91D3-EB8BA80AAE20}"/>
              </a:ext>
            </a:extLst>
          </p:cNvPr>
          <p:cNvSpPr txBox="1"/>
          <p:nvPr/>
        </p:nvSpPr>
        <p:spPr>
          <a:xfrm>
            <a:off x="3942232" y="2922954"/>
            <a:ext cx="1467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Part 2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9B272BA-824D-4C15-8992-A741E23541B9}"/>
              </a:ext>
            </a:extLst>
          </p:cNvPr>
          <p:cNvSpPr txBox="1"/>
          <p:nvPr/>
        </p:nvSpPr>
        <p:spPr>
          <a:xfrm>
            <a:off x="6782700" y="2922954"/>
            <a:ext cx="1467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Part 3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A70CC7C-A801-4298-88F2-F10FBEB682C9}"/>
              </a:ext>
            </a:extLst>
          </p:cNvPr>
          <p:cNvSpPr txBox="1"/>
          <p:nvPr/>
        </p:nvSpPr>
        <p:spPr>
          <a:xfrm>
            <a:off x="9623169" y="2922954"/>
            <a:ext cx="1467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Part 4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41" name="Isosceles Triangle 21">
            <a:extLst>
              <a:ext uri="{FF2B5EF4-FFF2-40B4-BE49-F238E27FC236}">
                <a16:creationId xmlns:a16="http://schemas.microsoft.com/office/drawing/2014/main" id="{C51CD704-41A2-4222-ACF9-DA802A55FA94}"/>
              </a:ext>
            </a:extLst>
          </p:cNvPr>
          <p:cNvSpPr/>
          <p:nvPr/>
        </p:nvSpPr>
        <p:spPr>
          <a:xfrm rot="10800000">
            <a:off x="4575216" y="4485605"/>
            <a:ext cx="201100" cy="110949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Isosceles Triangle 137">
            <a:extLst>
              <a:ext uri="{FF2B5EF4-FFF2-40B4-BE49-F238E27FC236}">
                <a16:creationId xmlns:a16="http://schemas.microsoft.com/office/drawing/2014/main" id="{377EB6CF-5993-4F07-9856-B7D234190ECE}"/>
              </a:ext>
            </a:extLst>
          </p:cNvPr>
          <p:cNvSpPr/>
          <p:nvPr/>
        </p:nvSpPr>
        <p:spPr>
          <a:xfrm rot="10800000">
            <a:off x="1734748" y="4485605"/>
            <a:ext cx="201100" cy="110949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138">
            <a:extLst>
              <a:ext uri="{FF2B5EF4-FFF2-40B4-BE49-F238E27FC236}">
                <a16:creationId xmlns:a16="http://schemas.microsoft.com/office/drawing/2014/main" id="{DB142DD4-EC8E-49CD-A606-A7D921A53B52}"/>
              </a:ext>
            </a:extLst>
          </p:cNvPr>
          <p:cNvSpPr/>
          <p:nvPr/>
        </p:nvSpPr>
        <p:spPr>
          <a:xfrm rot="10800000">
            <a:off x="10256153" y="4509493"/>
            <a:ext cx="201100" cy="110949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139">
            <a:extLst>
              <a:ext uri="{FF2B5EF4-FFF2-40B4-BE49-F238E27FC236}">
                <a16:creationId xmlns:a16="http://schemas.microsoft.com/office/drawing/2014/main" id="{FAE4A6CD-0148-48C6-B59A-F93EF546FE59}"/>
              </a:ext>
            </a:extLst>
          </p:cNvPr>
          <p:cNvSpPr/>
          <p:nvPr/>
        </p:nvSpPr>
        <p:spPr>
          <a:xfrm rot="10800000">
            <a:off x="7415684" y="4485605"/>
            <a:ext cx="201100" cy="110949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4C08DD3-1337-49A7-BBFD-8B93879EE9F2}"/>
              </a:ext>
            </a:extLst>
          </p:cNvPr>
          <p:cNvSpPr txBox="1"/>
          <p:nvPr/>
        </p:nvSpPr>
        <p:spPr>
          <a:xfrm>
            <a:off x="819639" y="477276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404D5E"/>
                </a:solidFill>
                <a:latin typeface="+mj-ea"/>
                <a:ea typeface="+mj-ea"/>
              </a:rPr>
              <a:t>第一部分标题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AE02F3B-9972-4008-AA39-4264F3206217}"/>
              </a:ext>
            </a:extLst>
          </p:cNvPr>
          <p:cNvSpPr txBox="1"/>
          <p:nvPr/>
        </p:nvSpPr>
        <p:spPr>
          <a:xfrm>
            <a:off x="3659301" y="4772769"/>
            <a:ext cx="2032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b="1">
                <a:solidFill>
                  <a:srgbClr val="404D5E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第二部分标题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570EB48F-250F-4662-8624-0051FF2EC917}"/>
              </a:ext>
            </a:extLst>
          </p:cNvPr>
          <p:cNvSpPr txBox="1"/>
          <p:nvPr/>
        </p:nvSpPr>
        <p:spPr>
          <a:xfrm>
            <a:off x="6500571" y="477276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b="1">
                <a:solidFill>
                  <a:srgbClr val="404D5E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第三部分标题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57CBA916-BF9C-42F9-8A5B-801DAA460D3A}"/>
              </a:ext>
            </a:extLst>
          </p:cNvPr>
          <p:cNvSpPr txBox="1"/>
          <p:nvPr/>
        </p:nvSpPr>
        <p:spPr>
          <a:xfrm>
            <a:off x="9341041" y="477276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b="1">
                <a:solidFill>
                  <a:srgbClr val="404D5E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第四部分标题</a:t>
            </a:r>
          </a:p>
        </p:txBody>
      </p:sp>
    </p:spTree>
    <p:extLst>
      <p:ext uri="{BB962C8B-B14F-4D97-AF65-F5344CB8AC3E}">
        <p14:creationId xmlns:p14="http://schemas.microsoft.com/office/powerpoint/2010/main" val="3885142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: 单圆角 30">
            <a:extLst>
              <a:ext uri="{FF2B5EF4-FFF2-40B4-BE49-F238E27FC236}">
                <a16:creationId xmlns:a16="http://schemas.microsoft.com/office/drawing/2014/main" id="{1164CFE9-5AC4-4D50-97D5-0C3EF7388A5E}"/>
              </a:ext>
            </a:extLst>
          </p:cNvPr>
          <p:cNvSpPr/>
          <p:nvPr/>
        </p:nvSpPr>
        <p:spPr>
          <a:xfrm flipV="1">
            <a:off x="0" y="-2"/>
            <a:ext cx="12192000" cy="1544322"/>
          </a:xfrm>
          <a:prstGeom prst="round1Rect">
            <a:avLst>
              <a:gd name="adj" fmla="val 50000"/>
            </a:avLst>
          </a:prstGeom>
          <a:solidFill>
            <a:srgbClr val="43B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BEBFDA0-94C3-407B-96F8-8298F1FA2DE6}"/>
              </a:ext>
            </a:extLst>
          </p:cNvPr>
          <p:cNvSpPr txBox="1"/>
          <p:nvPr/>
        </p:nvSpPr>
        <p:spPr>
          <a:xfrm>
            <a:off x="782320" y="310495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请输入主标题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3E17647-C196-4CF9-8D5E-4FE7B8233050}"/>
              </a:ext>
            </a:extLst>
          </p:cNvPr>
          <p:cNvSpPr txBox="1"/>
          <p:nvPr/>
        </p:nvSpPr>
        <p:spPr>
          <a:xfrm>
            <a:off x="782320" y="895270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4532F319-C391-436A-9A58-38A22E3FFDE2}"/>
              </a:ext>
            </a:extLst>
          </p:cNvPr>
          <p:cNvSpPr/>
          <p:nvPr/>
        </p:nvSpPr>
        <p:spPr>
          <a:xfrm>
            <a:off x="3641147" y="2353442"/>
            <a:ext cx="2143273" cy="3337726"/>
          </a:xfrm>
          <a:prstGeom prst="roundRect">
            <a:avLst>
              <a:gd name="adj" fmla="val 25969"/>
            </a:avLst>
          </a:prstGeom>
          <a:solidFill>
            <a:schemeClr val="bg1"/>
          </a:solidFill>
          <a:ln>
            <a:solidFill>
              <a:srgbClr val="43B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E881B9F5-7972-4403-A424-B7C63D4470CE}"/>
              </a:ext>
            </a:extLst>
          </p:cNvPr>
          <p:cNvSpPr/>
          <p:nvPr/>
        </p:nvSpPr>
        <p:spPr>
          <a:xfrm>
            <a:off x="874713" y="2353442"/>
            <a:ext cx="2143273" cy="3337726"/>
          </a:xfrm>
          <a:prstGeom prst="roundRect">
            <a:avLst>
              <a:gd name="adj" fmla="val 25969"/>
            </a:avLst>
          </a:prstGeom>
          <a:solidFill>
            <a:schemeClr val="bg1"/>
          </a:solidFill>
          <a:ln>
            <a:solidFill>
              <a:srgbClr val="43B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D74A8E97-3B50-4978-B8A4-1711C895E0EF}"/>
              </a:ext>
            </a:extLst>
          </p:cNvPr>
          <p:cNvSpPr/>
          <p:nvPr/>
        </p:nvSpPr>
        <p:spPr>
          <a:xfrm>
            <a:off x="6407582" y="2353442"/>
            <a:ext cx="2143273" cy="3337726"/>
          </a:xfrm>
          <a:prstGeom prst="roundRect">
            <a:avLst>
              <a:gd name="adj" fmla="val 25969"/>
            </a:avLst>
          </a:prstGeom>
          <a:solidFill>
            <a:schemeClr val="bg1"/>
          </a:solidFill>
          <a:ln>
            <a:solidFill>
              <a:srgbClr val="43B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805286AA-2D1D-4234-94AD-EFB9800282E5}"/>
              </a:ext>
            </a:extLst>
          </p:cNvPr>
          <p:cNvSpPr/>
          <p:nvPr/>
        </p:nvSpPr>
        <p:spPr>
          <a:xfrm>
            <a:off x="9174015" y="2353442"/>
            <a:ext cx="2143273" cy="3337726"/>
          </a:xfrm>
          <a:prstGeom prst="roundRect">
            <a:avLst>
              <a:gd name="adj" fmla="val 25969"/>
            </a:avLst>
          </a:prstGeom>
          <a:solidFill>
            <a:schemeClr val="bg1"/>
          </a:solidFill>
          <a:ln>
            <a:solidFill>
              <a:srgbClr val="43B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5530556-51AB-4B91-809E-0491840660CA}"/>
              </a:ext>
            </a:extLst>
          </p:cNvPr>
          <p:cNvSpPr txBox="1"/>
          <p:nvPr/>
        </p:nvSpPr>
        <p:spPr>
          <a:xfrm>
            <a:off x="1212815" y="3429000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43B9F6"/>
                </a:solidFill>
              </a:rPr>
              <a:t>请输入标题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57A438A-8B34-4F0B-8846-B217770C79D2}"/>
              </a:ext>
            </a:extLst>
          </p:cNvPr>
          <p:cNvSpPr txBox="1"/>
          <p:nvPr/>
        </p:nvSpPr>
        <p:spPr>
          <a:xfrm>
            <a:off x="3979249" y="3429000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43B9F6"/>
                </a:solidFill>
              </a:rPr>
              <a:t>请输入标题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37618B1-DBC2-461D-811C-B1AA49999011}"/>
              </a:ext>
            </a:extLst>
          </p:cNvPr>
          <p:cNvSpPr txBox="1"/>
          <p:nvPr/>
        </p:nvSpPr>
        <p:spPr>
          <a:xfrm>
            <a:off x="6745684" y="3429000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43B9F6"/>
                </a:solidFill>
              </a:rPr>
              <a:t>请输入标题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509D126A-DA50-4645-A809-935CDC9BA184}"/>
              </a:ext>
            </a:extLst>
          </p:cNvPr>
          <p:cNvSpPr txBox="1"/>
          <p:nvPr/>
        </p:nvSpPr>
        <p:spPr>
          <a:xfrm>
            <a:off x="9512117" y="3429000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43B9F6"/>
                </a:solidFill>
              </a:rPr>
              <a:t>请输入标题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4606C7A0-EE58-442D-AA86-33F83DABF3CA}"/>
              </a:ext>
            </a:extLst>
          </p:cNvPr>
          <p:cNvCxnSpPr/>
          <p:nvPr/>
        </p:nvCxnSpPr>
        <p:spPr>
          <a:xfrm>
            <a:off x="1804855" y="4218645"/>
            <a:ext cx="282988" cy="0"/>
          </a:xfrm>
          <a:prstGeom prst="line">
            <a:avLst/>
          </a:prstGeom>
          <a:ln w="9525">
            <a:solidFill>
              <a:srgbClr val="43B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7326F96D-0A63-4272-A8D8-D637189840A6}"/>
              </a:ext>
            </a:extLst>
          </p:cNvPr>
          <p:cNvCxnSpPr/>
          <p:nvPr/>
        </p:nvCxnSpPr>
        <p:spPr>
          <a:xfrm>
            <a:off x="4571289" y="4218645"/>
            <a:ext cx="282988" cy="0"/>
          </a:xfrm>
          <a:prstGeom prst="line">
            <a:avLst/>
          </a:prstGeom>
          <a:ln w="9525">
            <a:solidFill>
              <a:srgbClr val="43B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160DCB45-C0DC-4F7A-91EE-AE6D096733F2}"/>
              </a:ext>
            </a:extLst>
          </p:cNvPr>
          <p:cNvCxnSpPr/>
          <p:nvPr/>
        </p:nvCxnSpPr>
        <p:spPr>
          <a:xfrm>
            <a:off x="7337724" y="4218645"/>
            <a:ext cx="282988" cy="0"/>
          </a:xfrm>
          <a:prstGeom prst="line">
            <a:avLst/>
          </a:prstGeom>
          <a:ln w="9525">
            <a:solidFill>
              <a:srgbClr val="43B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BF9659C0-FDCE-41D8-B0AA-1627F8EF3124}"/>
              </a:ext>
            </a:extLst>
          </p:cNvPr>
          <p:cNvCxnSpPr/>
          <p:nvPr/>
        </p:nvCxnSpPr>
        <p:spPr>
          <a:xfrm>
            <a:off x="10104157" y="4218645"/>
            <a:ext cx="282988" cy="0"/>
          </a:xfrm>
          <a:prstGeom prst="line">
            <a:avLst/>
          </a:prstGeom>
          <a:ln w="9525">
            <a:solidFill>
              <a:srgbClr val="43B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3BCA088-2CAF-4ED0-98D8-1AE0E195DFAD}"/>
              </a:ext>
            </a:extLst>
          </p:cNvPr>
          <p:cNvSpPr txBox="1"/>
          <p:nvPr/>
        </p:nvSpPr>
        <p:spPr>
          <a:xfrm>
            <a:off x="1000647" y="4365316"/>
            <a:ext cx="1891404" cy="738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请在这里输入详细的文本介绍信息，请在这里输入详细的文本介绍信息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7231634-C822-4194-867A-937C6D2EF35E}"/>
              </a:ext>
            </a:extLst>
          </p:cNvPr>
          <p:cNvSpPr txBox="1"/>
          <p:nvPr/>
        </p:nvSpPr>
        <p:spPr>
          <a:xfrm>
            <a:off x="3767081" y="4365316"/>
            <a:ext cx="1891404" cy="738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请在这里输入详细的文本介绍信息，请在这里输入详细的文本介绍信息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B5BE735-0750-43A0-9108-764D064C80B3}"/>
              </a:ext>
            </a:extLst>
          </p:cNvPr>
          <p:cNvSpPr txBox="1"/>
          <p:nvPr/>
        </p:nvSpPr>
        <p:spPr>
          <a:xfrm>
            <a:off x="6533516" y="4365316"/>
            <a:ext cx="1891404" cy="738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请在这里输入详细的文本介绍信息，请在这里输入详细的文本介绍信息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A2CFDE7-4731-4801-AE5A-0EF1DA7A349D}"/>
              </a:ext>
            </a:extLst>
          </p:cNvPr>
          <p:cNvSpPr txBox="1"/>
          <p:nvPr/>
        </p:nvSpPr>
        <p:spPr>
          <a:xfrm>
            <a:off x="9299949" y="4365316"/>
            <a:ext cx="1891404" cy="738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请在这里输入详细的文本介绍信息，请在这里输入详细的文本介绍信息</a:t>
            </a:r>
          </a:p>
        </p:txBody>
      </p:sp>
      <p:grpSp>
        <p:nvGrpSpPr>
          <p:cNvPr id="48" name="Group 175">
            <a:extLst>
              <a:ext uri="{FF2B5EF4-FFF2-40B4-BE49-F238E27FC236}">
                <a16:creationId xmlns:a16="http://schemas.microsoft.com/office/drawing/2014/main" id="{95E15E38-E3AA-490C-9866-F931F9E1408D}"/>
              </a:ext>
            </a:extLst>
          </p:cNvPr>
          <p:cNvGrpSpPr/>
          <p:nvPr/>
        </p:nvGrpSpPr>
        <p:grpSpPr>
          <a:xfrm>
            <a:off x="10102776" y="2935164"/>
            <a:ext cx="285750" cy="277813"/>
            <a:chOff x="11028363" y="2508250"/>
            <a:chExt cx="285750" cy="277813"/>
          </a:xfrm>
          <a:solidFill>
            <a:srgbClr val="43B9F6"/>
          </a:solidFill>
        </p:grpSpPr>
        <p:sp>
          <p:nvSpPr>
            <p:cNvPr id="49" name="Freeform 70">
              <a:extLst>
                <a:ext uri="{FF2B5EF4-FFF2-40B4-BE49-F238E27FC236}">
                  <a16:creationId xmlns:a16="http://schemas.microsoft.com/office/drawing/2014/main" id="{43E597BA-A9F6-4AFD-B84A-49105C963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60113" y="2508250"/>
              <a:ext cx="225425" cy="157163"/>
            </a:xfrm>
            <a:custGeom>
              <a:avLst/>
              <a:gdLst>
                <a:gd name="T0" fmla="*/ 19 w 711"/>
                <a:gd name="T1" fmla="*/ 494 h 494"/>
                <a:gd name="T2" fmla="*/ 678 w 711"/>
                <a:gd name="T3" fmla="*/ 60 h 494"/>
                <a:gd name="T4" fmla="*/ 667 w 711"/>
                <a:gd name="T5" fmla="*/ 167 h 494"/>
                <a:gd name="T6" fmla="*/ 668 w 711"/>
                <a:gd name="T7" fmla="*/ 173 h 494"/>
                <a:gd name="T8" fmla="*/ 671 w 711"/>
                <a:gd name="T9" fmla="*/ 177 h 494"/>
                <a:gd name="T10" fmla="*/ 677 w 711"/>
                <a:gd name="T11" fmla="*/ 180 h 494"/>
                <a:gd name="T12" fmla="*/ 681 w 711"/>
                <a:gd name="T13" fmla="*/ 181 h 494"/>
                <a:gd name="T14" fmla="*/ 687 w 711"/>
                <a:gd name="T15" fmla="*/ 180 h 494"/>
                <a:gd name="T16" fmla="*/ 695 w 711"/>
                <a:gd name="T17" fmla="*/ 173 h 494"/>
                <a:gd name="T18" fmla="*/ 711 w 711"/>
                <a:gd name="T19" fmla="*/ 33 h 494"/>
                <a:gd name="T20" fmla="*/ 711 w 711"/>
                <a:gd name="T21" fmla="*/ 30 h 494"/>
                <a:gd name="T22" fmla="*/ 711 w 711"/>
                <a:gd name="T23" fmla="*/ 27 h 494"/>
                <a:gd name="T24" fmla="*/ 710 w 711"/>
                <a:gd name="T25" fmla="*/ 24 h 494"/>
                <a:gd name="T26" fmla="*/ 709 w 711"/>
                <a:gd name="T27" fmla="*/ 22 h 494"/>
                <a:gd name="T28" fmla="*/ 709 w 711"/>
                <a:gd name="T29" fmla="*/ 22 h 494"/>
                <a:gd name="T30" fmla="*/ 707 w 711"/>
                <a:gd name="T31" fmla="*/ 20 h 494"/>
                <a:gd name="T32" fmla="*/ 705 w 711"/>
                <a:gd name="T33" fmla="*/ 18 h 494"/>
                <a:gd name="T34" fmla="*/ 701 w 711"/>
                <a:gd name="T35" fmla="*/ 16 h 494"/>
                <a:gd name="T36" fmla="*/ 699 w 711"/>
                <a:gd name="T37" fmla="*/ 15 h 494"/>
                <a:gd name="T38" fmla="*/ 698 w 711"/>
                <a:gd name="T39" fmla="*/ 15 h 494"/>
                <a:gd name="T40" fmla="*/ 560 w 711"/>
                <a:gd name="T41" fmla="*/ 0 h 494"/>
                <a:gd name="T42" fmla="*/ 555 w 711"/>
                <a:gd name="T43" fmla="*/ 3 h 494"/>
                <a:gd name="T44" fmla="*/ 550 w 711"/>
                <a:gd name="T45" fmla="*/ 6 h 494"/>
                <a:gd name="T46" fmla="*/ 547 w 711"/>
                <a:gd name="T47" fmla="*/ 11 h 494"/>
                <a:gd name="T48" fmla="*/ 546 w 711"/>
                <a:gd name="T49" fmla="*/ 16 h 494"/>
                <a:gd name="T50" fmla="*/ 548 w 711"/>
                <a:gd name="T51" fmla="*/ 23 h 494"/>
                <a:gd name="T52" fmla="*/ 551 w 711"/>
                <a:gd name="T53" fmla="*/ 27 h 494"/>
                <a:gd name="T54" fmla="*/ 557 w 711"/>
                <a:gd name="T55" fmla="*/ 30 h 494"/>
                <a:gd name="T56" fmla="*/ 653 w 711"/>
                <a:gd name="T57" fmla="*/ 41 h 494"/>
                <a:gd name="T58" fmla="*/ 4 w 711"/>
                <a:gd name="T59" fmla="*/ 468 h 494"/>
                <a:gd name="T60" fmla="*/ 1 w 711"/>
                <a:gd name="T61" fmla="*/ 474 h 494"/>
                <a:gd name="T62" fmla="*/ 0 w 711"/>
                <a:gd name="T63" fmla="*/ 479 h 494"/>
                <a:gd name="T64" fmla="*/ 1 w 711"/>
                <a:gd name="T65" fmla="*/ 485 h 494"/>
                <a:gd name="T66" fmla="*/ 5 w 711"/>
                <a:gd name="T67" fmla="*/ 490 h 494"/>
                <a:gd name="T68" fmla="*/ 11 w 711"/>
                <a:gd name="T69" fmla="*/ 494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1" h="494">
                  <a:moveTo>
                    <a:pt x="15" y="494"/>
                  </a:moveTo>
                  <a:lnTo>
                    <a:pt x="19" y="494"/>
                  </a:lnTo>
                  <a:lnTo>
                    <a:pt x="23" y="492"/>
                  </a:lnTo>
                  <a:lnTo>
                    <a:pt x="678" y="60"/>
                  </a:lnTo>
                  <a:lnTo>
                    <a:pt x="667" y="164"/>
                  </a:lnTo>
                  <a:lnTo>
                    <a:pt x="667" y="167"/>
                  </a:lnTo>
                  <a:lnTo>
                    <a:pt x="667" y="170"/>
                  </a:lnTo>
                  <a:lnTo>
                    <a:pt x="668" y="173"/>
                  </a:lnTo>
                  <a:lnTo>
                    <a:pt x="670" y="175"/>
                  </a:lnTo>
                  <a:lnTo>
                    <a:pt x="671" y="177"/>
                  </a:lnTo>
                  <a:lnTo>
                    <a:pt x="675" y="179"/>
                  </a:lnTo>
                  <a:lnTo>
                    <a:pt x="677" y="180"/>
                  </a:lnTo>
                  <a:lnTo>
                    <a:pt x="680" y="180"/>
                  </a:lnTo>
                  <a:lnTo>
                    <a:pt x="681" y="181"/>
                  </a:lnTo>
                  <a:lnTo>
                    <a:pt x="682" y="181"/>
                  </a:lnTo>
                  <a:lnTo>
                    <a:pt x="687" y="180"/>
                  </a:lnTo>
                  <a:lnTo>
                    <a:pt x="692" y="177"/>
                  </a:lnTo>
                  <a:lnTo>
                    <a:pt x="695" y="173"/>
                  </a:lnTo>
                  <a:lnTo>
                    <a:pt x="696" y="167"/>
                  </a:lnTo>
                  <a:lnTo>
                    <a:pt x="711" y="33"/>
                  </a:lnTo>
                  <a:lnTo>
                    <a:pt x="711" y="31"/>
                  </a:lnTo>
                  <a:lnTo>
                    <a:pt x="711" y="30"/>
                  </a:lnTo>
                  <a:lnTo>
                    <a:pt x="711" y="28"/>
                  </a:lnTo>
                  <a:lnTo>
                    <a:pt x="711" y="27"/>
                  </a:lnTo>
                  <a:lnTo>
                    <a:pt x="711" y="26"/>
                  </a:lnTo>
                  <a:lnTo>
                    <a:pt x="710" y="24"/>
                  </a:lnTo>
                  <a:lnTo>
                    <a:pt x="710" y="23"/>
                  </a:lnTo>
                  <a:lnTo>
                    <a:pt x="709" y="22"/>
                  </a:lnTo>
                  <a:lnTo>
                    <a:pt x="709" y="22"/>
                  </a:lnTo>
                  <a:lnTo>
                    <a:pt x="709" y="22"/>
                  </a:lnTo>
                  <a:lnTo>
                    <a:pt x="708" y="21"/>
                  </a:lnTo>
                  <a:lnTo>
                    <a:pt x="707" y="20"/>
                  </a:lnTo>
                  <a:lnTo>
                    <a:pt x="706" y="19"/>
                  </a:lnTo>
                  <a:lnTo>
                    <a:pt x="705" y="18"/>
                  </a:lnTo>
                  <a:lnTo>
                    <a:pt x="703" y="18"/>
                  </a:lnTo>
                  <a:lnTo>
                    <a:pt x="701" y="16"/>
                  </a:lnTo>
                  <a:lnTo>
                    <a:pt x="700" y="16"/>
                  </a:lnTo>
                  <a:lnTo>
                    <a:pt x="699" y="15"/>
                  </a:lnTo>
                  <a:lnTo>
                    <a:pt x="698" y="15"/>
                  </a:lnTo>
                  <a:lnTo>
                    <a:pt x="698" y="15"/>
                  </a:lnTo>
                  <a:lnTo>
                    <a:pt x="563" y="0"/>
                  </a:lnTo>
                  <a:lnTo>
                    <a:pt x="560" y="0"/>
                  </a:lnTo>
                  <a:lnTo>
                    <a:pt x="557" y="1"/>
                  </a:lnTo>
                  <a:lnTo>
                    <a:pt x="555" y="3"/>
                  </a:lnTo>
                  <a:lnTo>
                    <a:pt x="552" y="4"/>
                  </a:lnTo>
                  <a:lnTo>
                    <a:pt x="550" y="6"/>
                  </a:lnTo>
                  <a:lnTo>
                    <a:pt x="548" y="8"/>
                  </a:lnTo>
                  <a:lnTo>
                    <a:pt x="547" y="11"/>
                  </a:lnTo>
                  <a:lnTo>
                    <a:pt x="546" y="14"/>
                  </a:lnTo>
                  <a:lnTo>
                    <a:pt x="546" y="16"/>
                  </a:lnTo>
                  <a:lnTo>
                    <a:pt x="547" y="20"/>
                  </a:lnTo>
                  <a:lnTo>
                    <a:pt x="548" y="23"/>
                  </a:lnTo>
                  <a:lnTo>
                    <a:pt x="549" y="25"/>
                  </a:lnTo>
                  <a:lnTo>
                    <a:pt x="551" y="27"/>
                  </a:lnTo>
                  <a:lnTo>
                    <a:pt x="553" y="28"/>
                  </a:lnTo>
                  <a:lnTo>
                    <a:pt x="557" y="30"/>
                  </a:lnTo>
                  <a:lnTo>
                    <a:pt x="560" y="30"/>
                  </a:lnTo>
                  <a:lnTo>
                    <a:pt x="653" y="41"/>
                  </a:lnTo>
                  <a:lnTo>
                    <a:pt x="6" y="466"/>
                  </a:lnTo>
                  <a:lnTo>
                    <a:pt x="4" y="468"/>
                  </a:lnTo>
                  <a:lnTo>
                    <a:pt x="2" y="471"/>
                  </a:lnTo>
                  <a:lnTo>
                    <a:pt x="1" y="474"/>
                  </a:lnTo>
                  <a:lnTo>
                    <a:pt x="0" y="476"/>
                  </a:lnTo>
                  <a:lnTo>
                    <a:pt x="0" y="479"/>
                  </a:lnTo>
                  <a:lnTo>
                    <a:pt x="0" y="482"/>
                  </a:lnTo>
                  <a:lnTo>
                    <a:pt x="1" y="485"/>
                  </a:lnTo>
                  <a:lnTo>
                    <a:pt x="2" y="488"/>
                  </a:lnTo>
                  <a:lnTo>
                    <a:pt x="5" y="490"/>
                  </a:lnTo>
                  <a:lnTo>
                    <a:pt x="8" y="492"/>
                  </a:lnTo>
                  <a:lnTo>
                    <a:pt x="11" y="494"/>
                  </a:lnTo>
                  <a:lnTo>
                    <a:pt x="15" y="4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0" name="Freeform 71">
              <a:extLst>
                <a:ext uri="{FF2B5EF4-FFF2-40B4-BE49-F238E27FC236}">
                  <a16:creationId xmlns:a16="http://schemas.microsoft.com/office/drawing/2014/main" id="{37874C8C-F8BD-4175-9A82-7A618E719F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28363" y="2593975"/>
              <a:ext cx="285750" cy="192088"/>
            </a:xfrm>
            <a:custGeom>
              <a:avLst/>
              <a:gdLst>
                <a:gd name="T0" fmla="*/ 812 w 902"/>
                <a:gd name="T1" fmla="*/ 30 h 601"/>
                <a:gd name="T2" fmla="*/ 511 w 902"/>
                <a:gd name="T3" fmla="*/ 571 h 601"/>
                <a:gd name="T4" fmla="*/ 601 w 902"/>
                <a:gd name="T5" fmla="*/ 571 h 601"/>
                <a:gd name="T6" fmla="*/ 300 w 902"/>
                <a:gd name="T7" fmla="*/ 330 h 601"/>
                <a:gd name="T8" fmla="*/ 300 w 902"/>
                <a:gd name="T9" fmla="*/ 571 h 601"/>
                <a:gd name="T10" fmla="*/ 180 w 902"/>
                <a:gd name="T11" fmla="*/ 481 h 601"/>
                <a:gd name="T12" fmla="*/ 887 w 902"/>
                <a:gd name="T13" fmla="*/ 571 h 601"/>
                <a:gd name="T14" fmla="*/ 841 w 902"/>
                <a:gd name="T15" fmla="*/ 12 h 601"/>
                <a:gd name="T16" fmla="*/ 838 w 902"/>
                <a:gd name="T17" fmla="*/ 5 h 601"/>
                <a:gd name="T18" fmla="*/ 829 w 902"/>
                <a:gd name="T19" fmla="*/ 0 h 601"/>
                <a:gd name="T20" fmla="*/ 704 w 902"/>
                <a:gd name="T21" fmla="*/ 0 h 601"/>
                <a:gd name="T22" fmla="*/ 695 w 902"/>
                <a:gd name="T23" fmla="*/ 5 h 601"/>
                <a:gd name="T24" fmla="*/ 692 w 902"/>
                <a:gd name="T25" fmla="*/ 12 h 601"/>
                <a:gd name="T26" fmla="*/ 631 w 902"/>
                <a:gd name="T27" fmla="*/ 571 h 601"/>
                <a:gd name="T28" fmla="*/ 630 w 902"/>
                <a:gd name="T29" fmla="*/ 160 h 601"/>
                <a:gd name="T30" fmla="*/ 625 w 902"/>
                <a:gd name="T31" fmla="*/ 152 h 601"/>
                <a:gd name="T32" fmla="*/ 616 w 902"/>
                <a:gd name="T33" fmla="*/ 150 h 601"/>
                <a:gd name="T34" fmla="*/ 490 w 902"/>
                <a:gd name="T35" fmla="*/ 151 h 601"/>
                <a:gd name="T36" fmla="*/ 483 w 902"/>
                <a:gd name="T37" fmla="*/ 157 h 601"/>
                <a:gd name="T38" fmla="*/ 481 w 902"/>
                <a:gd name="T39" fmla="*/ 165 h 601"/>
                <a:gd name="T40" fmla="*/ 421 w 902"/>
                <a:gd name="T41" fmla="*/ 315 h 601"/>
                <a:gd name="T42" fmla="*/ 418 w 902"/>
                <a:gd name="T43" fmla="*/ 308 h 601"/>
                <a:gd name="T44" fmla="*/ 411 w 902"/>
                <a:gd name="T45" fmla="*/ 302 h 601"/>
                <a:gd name="T46" fmla="*/ 285 w 902"/>
                <a:gd name="T47" fmla="*/ 300 h 601"/>
                <a:gd name="T48" fmla="*/ 277 w 902"/>
                <a:gd name="T49" fmla="*/ 304 h 601"/>
                <a:gd name="T50" fmla="*/ 271 w 902"/>
                <a:gd name="T51" fmla="*/ 310 h 601"/>
                <a:gd name="T52" fmla="*/ 270 w 902"/>
                <a:gd name="T53" fmla="*/ 571 h 601"/>
                <a:gd name="T54" fmla="*/ 210 w 902"/>
                <a:gd name="T55" fmla="*/ 463 h 601"/>
                <a:gd name="T56" fmla="*/ 206 w 902"/>
                <a:gd name="T57" fmla="*/ 456 h 601"/>
                <a:gd name="T58" fmla="*/ 198 w 902"/>
                <a:gd name="T59" fmla="*/ 451 h 601"/>
                <a:gd name="T60" fmla="*/ 72 w 902"/>
                <a:gd name="T61" fmla="*/ 451 h 601"/>
                <a:gd name="T62" fmla="*/ 64 w 902"/>
                <a:gd name="T63" fmla="*/ 456 h 601"/>
                <a:gd name="T64" fmla="*/ 60 w 902"/>
                <a:gd name="T65" fmla="*/ 463 h 601"/>
                <a:gd name="T66" fmla="*/ 15 w 902"/>
                <a:gd name="T67" fmla="*/ 571 h 601"/>
                <a:gd name="T68" fmla="*/ 6 w 902"/>
                <a:gd name="T69" fmla="*/ 573 h 601"/>
                <a:gd name="T70" fmla="*/ 1 w 902"/>
                <a:gd name="T71" fmla="*/ 581 h 601"/>
                <a:gd name="T72" fmla="*/ 0 w 902"/>
                <a:gd name="T73" fmla="*/ 590 h 601"/>
                <a:gd name="T74" fmla="*/ 4 w 902"/>
                <a:gd name="T75" fmla="*/ 597 h 601"/>
                <a:gd name="T76" fmla="*/ 12 w 902"/>
                <a:gd name="T77" fmla="*/ 601 h 601"/>
                <a:gd name="T78" fmla="*/ 195 w 902"/>
                <a:gd name="T79" fmla="*/ 601 h 601"/>
                <a:gd name="T80" fmla="*/ 496 w 902"/>
                <a:gd name="T81" fmla="*/ 601 h 601"/>
                <a:gd name="T82" fmla="*/ 827 w 902"/>
                <a:gd name="T83" fmla="*/ 601 h 601"/>
                <a:gd name="T84" fmla="*/ 892 w 902"/>
                <a:gd name="T85" fmla="*/ 600 h 601"/>
                <a:gd name="T86" fmla="*/ 899 w 902"/>
                <a:gd name="T87" fmla="*/ 595 h 601"/>
                <a:gd name="T88" fmla="*/ 902 w 902"/>
                <a:gd name="T89" fmla="*/ 586 h 601"/>
                <a:gd name="T90" fmla="*/ 899 w 902"/>
                <a:gd name="T91" fmla="*/ 578 h 601"/>
                <a:gd name="T92" fmla="*/ 892 w 902"/>
                <a:gd name="T93" fmla="*/ 572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02" h="601">
                  <a:moveTo>
                    <a:pt x="721" y="571"/>
                  </a:moveTo>
                  <a:lnTo>
                    <a:pt x="721" y="30"/>
                  </a:lnTo>
                  <a:lnTo>
                    <a:pt x="812" y="30"/>
                  </a:lnTo>
                  <a:lnTo>
                    <a:pt x="812" y="571"/>
                  </a:lnTo>
                  <a:lnTo>
                    <a:pt x="721" y="571"/>
                  </a:lnTo>
                  <a:close/>
                  <a:moveTo>
                    <a:pt x="511" y="571"/>
                  </a:moveTo>
                  <a:lnTo>
                    <a:pt x="511" y="180"/>
                  </a:lnTo>
                  <a:lnTo>
                    <a:pt x="601" y="180"/>
                  </a:lnTo>
                  <a:lnTo>
                    <a:pt x="601" y="571"/>
                  </a:lnTo>
                  <a:lnTo>
                    <a:pt x="511" y="571"/>
                  </a:lnTo>
                  <a:close/>
                  <a:moveTo>
                    <a:pt x="300" y="571"/>
                  </a:moveTo>
                  <a:lnTo>
                    <a:pt x="300" y="330"/>
                  </a:lnTo>
                  <a:lnTo>
                    <a:pt x="391" y="330"/>
                  </a:lnTo>
                  <a:lnTo>
                    <a:pt x="391" y="571"/>
                  </a:lnTo>
                  <a:lnTo>
                    <a:pt x="300" y="571"/>
                  </a:lnTo>
                  <a:close/>
                  <a:moveTo>
                    <a:pt x="90" y="571"/>
                  </a:moveTo>
                  <a:lnTo>
                    <a:pt x="90" y="481"/>
                  </a:lnTo>
                  <a:lnTo>
                    <a:pt x="180" y="481"/>
                  </a:lnTo>
                  <a:lnTo>
                    <a:pt x="180" y="571"/>
                  </a:lnTo>
                  <a:lnTo>
                    <a:pt x="90" y="571"/>
                  </a:lnTo>
                  <a:close/>
                  <a:moveTo>
                    <a:pt x="887" y="571"/>
                  </a:moveTo>
                  <a:lnTo>
                    <a:pt x="842" y="571"/>
                  </a:lnTo>
                  <a:lnTo>
                    <a:pt x="842" y="15"/>
                  </a:lnTo>
                  <a:lnTo>
                    <a:pt x="841" y="12"/>
                  </a:lnTo>
                  <a:lnTo>
                    <a:pt x="841" y="9"/>
                  </a:lnTo>
                  <a:lnTo>
                    <a:pt x="839" y="7"/>
                  </a:lnTo>
                  <a:lnTo>
                    <a:pt x="838" y="5"/>
                  </a:lnTo>
                  <a:lnTo>
                    <a:pt x="835" y="3"/>
                  </a:lnTo>
                  <a:lnTo>
                    <a:pt x="832" y="1"/>
                  </a:lnTo>
                  <a:lnTo>
                    <a:pt x="829" y="0"/>
                  </a:lnTo>
                  <a:lnTo>
                    <a:pt x="827" y="0"/>
                  </a:lnTo>
                  <a:lnTo>
                    <a:pt x="706" y="0"/>
                  </a:lnTo>
                  <a:lnTo>
                    <a:pt x="704" y="0"/>
                  </a:lnTo>
                  <a:lnTo>
                    <a:pt x="701" y="1"/>
                  </a:lnTo>
                  <a:lnTo>
                    <a:pt x="698" y="3"/>
                  </a:lnTo>
                  <a:lnTo>
                    <a:pt x="695" y="5"/>
                  </a:lnTo>
                  <a:lnTo>
                    <a:pt x="694" y="7"/>
                  </a:lnTo>
                  <a:lnTo>
                    <a:pt x="692" y="9"/>
                  </a:lnTo>
                  <a:lnTo>
                    <a:pt x="692" y="12"/>
                  </a:lnTo>
                  <a:lnTo>
                    <a:pt x="691" y="15"/>
                  </a:lnTo>
                  <a:lnTo>
                    <a:pt x="691" y="571"/>
                  </a:lnTo>
                  <a:lnTo>
                    <a:pt x="631" y="571"/>
                  </a:lnTo>
                  <a:lnTo>
                    <a:pt x="631" y="165"/>
                  </a:lnTo>
                  <a:lnTo>
                    <a:pt x="631" y="162"/>
                  </a:lnTo>
                  <a:lnTo>
                    <a:pt x="630" y="160"/>
                  </a:lnTo>
                  <a:lnTo>
                    <a:pt x="629" y="157"/>
                  </a:lnTo>
                  <a:lnTo>
                    <a:pt x="627" y="155"/>
                  </a:lnTo>
                  <a:lnTo>
                    <a:pt x="625" y="152"/>
                  </a:lnTo>
                  <a:lnTo>
                    <a:pt x="622" y="151"/>
                  </a:lnTo>
                  <a:lnTo>
                    <a:pt x="619" y="150"/>
                  </a:lnTo>
                  <a:lnTo>
                    <a:pt x="616" y="150"/>
                  </a:lnTo>
                  <a:lnTo>
                    <a:pt x="496" y="150"/>
                  </a:lnTo>
                  <a:lnTo>
                    <a:pt x="493" y="150"/>
                  </a:lnTo>
                  <a:lnTo>
                    <a:pt x="490" y="151"/>
                  </a:lnTo>
                  <a:lnTo>
                    <a:pt x="487" y="154"/>
                  </a:lnTo>
                  <a:lnTo>
                    <a:pt x="485" y="155"/>
                  </a:lnTo>
                  <a:lnTo>
                    <a:pt x="483" y="157"/>
                  </a:lnTo>
                  <a:lnTo>
                    <a:pt x="482" y="160"/>
                  </a:lnTo>
                  <a:lnTo>
                    <a:pt x="481" y="162"/>
                  </a:lnTo>
                  <a:lnTo>
                    <a:pt x="481" y="165"/>
                  </a:lnTo>
                  <a:lnTo>
                    <a:pt x="481" y="571"/>
                  </a:lnTo>
                  <a:lnTo>
                    <a:pt x="421" y="571"/>
                  </a:lnTo>
                  <a:lnTo>
                    <a:pt x="421" y="315"/>
                  </a:lnTo>
                  <a:lnTo>
                    <a:pt x="420" y="313"/>
                  </a:lnTo>
                  <a:lnTo>
                    <a:pt x="420" y="310"/>
                  </a:lnTo>
                  <a:lnTo>
                    <a:pt x="418" y="308"/>
                  </a:lnTo>
                  <a:lnTo>
                    <a:pt x="417" y="306"/>
                  </a:lnTo>
                  <a:lnTo>
                    <a:pt x="414" y="304"/>
                  </a:lnTo>
                  <a:lnTo>
                    <a:pt x="411" y="302"/>
                  </a:lnTo>
                  <a:lnTo>
                    <a:pt x="408" y="301"/>
                  </a:lnTo>
                  <a:lnTo>
                    <a:pt x="406" y="300"/>
                  </a:lnTo>
                  <a:lnTo>
                    <a:pt x="285" y="300"/>
                  </a:lnTo>
                  <a:lnTo>
                    <a:pt x="283" y="301"/>
                  </a:lnTo>
                  <a:lnTo>
                    <a:pt x="280" y="302"/>
                  </a:lnTo>
                  <a:lnTo>
                    <a:pt x="277" y="304"/>
                  </a:lnTo>
                  <a:lnTo>
                    <a:pt x="274" y="306"/>
                  </a:lnTo>
                  <a:lnTo>
                    <a:pt x="273" y="308"/>
                  </a:lnTo>
                  <a:lnTo>
                    <a:pt x="271" y="310"/>
                  </a:lnTo>
                  <a:lnTo>
                    <a:pt x="271" y="313"/>
                  </a:lnTo>
                  <a:lnTo>
                    <a:pt x="270" y="316"/>
                  </a:lnTo>
                  <a:lnTo>
                    <a:pt x="270" y="571"/>
                  </a:lnTo>
                  <a:lnTo>
                    <a:pt x="210" y="571"/>
                  </a:lnTo>
                  <a:lnTo>
                    <a:pt x="210" y="466"/>
                  </a:lnTo>
                  <a:lnTo>
                    <a:pt x="210" y="463"/>
                  </a:lnTo>
                  <a:lnTo>
                    <a:pt x="209" y="460"/>
                  </a:lnTo>
                  <a:lnTo>
                    <a:pt x="208" y="458"/>
                  </a:lnTo>
                  <a:lnTo>
                    <a:pt x="206" y="456"/>
                  </a:lnTo>
                  <a:lnTo>
                    <a:pt x="204" y="454"/>
                  </a:lnTo>
                  <a:lnTo>
                    <a:pt x="201" y="452"/>
                  </a:lnTo>
                  <a:lnTo>
                    <a:pt x="198" y="451"/>
                  </a:lnTo>
                  <a:lnTo>
                    <a:pt x="195" y="451"/>
                  </a:lnTo>
                  <a:lnTo>
                    <a:pt x="75" y="451"/>
                  </a:lnTo>
                  <a:lnTo>
                    <a:pt x="72" y="451"/>
                  </a:lnTo>
                  <a:lnTo>
                    <a:pt x="69" y="452"/>
                  </a:lnTo>
                  <a:lnTo>
                    <a:pt x="66" y="454"/>
                  </a:lnTo>
                  <a:lnTo>
                    <a:pt x="64" y="456"/>
                  </a:lnTo>
                  <a:lnTo>
                    <a:pt x="62" y="458"/>
                  </a:lnTo>
                  <a:lnTo>
                    <a:pt x="61" y="460"/>
                  </a:lnTo>
                  <a:lnTo>
                    <a:pt x="60" y="463"/>
                  </a:lnTo>
                  <a:lnTo>
                    <a:pt x="60" y="466"/>
                  </a:lnTo>
                  <a:lnTo>
                    <a:pt x="60" y="571"/>
                  </a:lnTo>
                  <a:lnTo>
                    <a:pt x="15" y="571"/>
                  </a:lnTo>
                  <a:lnTo>
                    <a:pt x="12" y="571"/>
                  </a:lnTo>
                  <a:lnTo>
                    <a:pt x="9" y="572"/>
                  </a:lnTo>
                  <a:lnTo>
                    <a:pt x="6" y="573"/>
                  </a:lnTo>
                  <a:lnTo>
                    <a:pt x="4" y="576"/>
                  </a:lnTo>
                  <a:lnTo>
                    <a:pt x="2" y="578"/>
                  </a:lnTo>
                  <a:lnTo>
                    <a:pt x="1" y="581"/>
                  </a:lnTo>
                  <a:lnTo>
                    <a:pt x="0" y="583"/>
                  </a:lnTo>
                  <a:lnTo>
                    <a:pt x="0" y="586"/>
                  </a:lnTo>
                  <a:lnTo>
                    <a:pt x="0" y="590"/>
                  </a:lnTo>
                  <a:lnTo>
                    <a:pt x="1" y="593"/>
                  </a:lnTo>
                  <a:lnTo>
                    <a:pt x="2" y="595"/>
                  </a:lnTo>
                  <a:lnTo>
                    <a:pt x="4" y="597"/>
                  </a:lnTo>
                  <a:lnTo>
                    <a:pt x="6" y="599"/>
                  </a:lnTo>
                  <a:lnTo>
                    <a:pt x="9" y="600"/>
                  </a:lnTo>
                  <a:lnTo>
                    <a:pt x="12" y="601"/>
                  </a:lnTo>
                  <a:lnTo>
                    <a:pt x="15" y="601"/>
                  </a:lnTo>
                  <a:lnTo>
                    <a:pt x="75" y="601"/>
                  </a:lnTo>
                  <a:lnTo>
                    <a:pt x="195" y="601"/>
                  </a:lnTo>
                  <a:lnTo>
                    <a:pt x="285" y="601"/>
                  </a:lnTo>
                  <a:lnTo>
                    <a:pt x="406" y="601"/>
                  </a:lnTo>
                  <a:lnTo>
                    <a:pt x="496" y="601"/>
                  </a:lnTo>
                  <a:lnTo>
                    <a:pt x="616" y="601"/>
                  </a:lnTo>
                  <a:lnTo>
                    <a:pt x="706" y="601"/>
                  </a:lnTo>
                  <a:lnTo>
                    <a:pt x="827" y="601"/>
                  </a:lnTo>
                  <a:lnTo>
                    <a:pt x="887" y="601"/>
                  </a:lnTo>
                  <a:lnTo>
                    <a:pt x="890" y="601"/>
                  </a:lnTo>
                  <a:lnTo>
                    <a:pt x="892" y="600"/>
                  </a:lnTo>
                  <a:lnTo>
                    <a:pt x="896" y="599"/>
                  </a:lnTo>
                  <a:lnTo>
                    <a:pt x="898" y="597"/>
                  </a:lnTo>
                  <a:lnTo>
                    <a:pt x="899" y="595"/>
                  </a:lnTo>
                  <a:lnTo>
                    <a:pt x="901" y="593"/>
                  </a:lnTo>
                  <a:lnTo>
                    <a:pt x="901" y="590"/>
                  </a:lnTo>
                  <a:lnTo>
                    <a:pt x="902" y="586"/>
                  </a:lnTo>
                  <a:lnTo>
                    <a:pt x="902" y="583"/>
                  </a:lnTo>
                  <a:lnTo>
                    <a:pt x="901" y="581"/>
                  </a:lnTo>
                  <a:lnTo>
                    <a:pt x="899" y="578"/>
                  </a:lnTo>
                  <a:lnTo>
                    <a:pt x="898" y="576"/>
                  </a:lnTo>
                  <a:lnTo>
                    <a:pt x="896" y="573"/>
                  </a:lnTo>
                  <a:lnTo>
                    <a:pt x="892" y="572"/>
                  </a:lnTo>
                  <a:lnTo>
                    <a:pt x="890" y="571"/>
                  </a:lnTo>
                  <a:lnTo>
                    <a:pt x="887" y="5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D72B284-492F-4A19-A1E6-37F0842428C5}"/>
              </a:ext>
            </a:extLst>
          </p:cNvPr>
          <p:cNvGrpSpPr/>
          <p:nvPr/>
        </p:nvGrpSpPr>
        <p:grpSpPr>
          <a:xfrm>
            <a:off x="4601896" y="2917781"/>
            <a:ext cx="221774" cy="312578"/>
            <a:chOff x="-1730970" y="4244083"/>
            <a:chExt cx="221774" cy="312578"/>
          </a:xfrm>
          <a:solidFill>
            <a:srgbClr val="43B9F6"/>
          </a:solidFill>
        </p:grpSpPr>
        <p:sp>
          <p:nvSpPr>
            <p:cNvPr id="51" name="Freeform 305">
              <a:extLst>
                <a:ext uri="{FF2B5EF4-FFF2-40B4-BE49-F238E27FC236}">
                  <a16:creationId xmlns:a16="http://schemas.microsoft.com/office/drawing/2014/main" id="{01DBFA3A-089D-4AEC-8D54-3A065D658F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30970" y="4244083"/>
              <a:ext cx="221774" cy="223520"/>
            </a:xfrm>
            <a:custGeom>
              <a:avLst/>
              <a:gdLst>
                <a:gd name="T0" fmla="*/ 602 w 633"/>
                <a:gd name="T1" fmla="*/ 377 h 640"/>
                <a:gd name="T2" fmla="*/ 575 w 633"/>
                <a:gd name="T3" fmla="*/ 443 h 640"/>
                <a:gd name="T4" fmla="*/ 523 w 633"/>
                <a:gd name="T5" fmla="*/ 457 h 640"/>
                <a:gd name="T6" fmla="*/ 516 w 633"/>
                <a:gd name="T7" fmla="*/ 478 h 640"/>
                <a:gd name="T8" fmla="*/ 500 w 633"/>
                <a:gd name="T9" fmla="*/ 547 h 640"/>
                <a:gd name="T10" fmla="*/ 428 w 633"/>
                <a:gd name="T11" fmla="*/ 563 h 640"/>
                <a:gd name="T12" fmla="*/ 393 w 633"/>
                <a:gd name="T13" fmla="*/ 550 h 640"/>
                <a:gd name="T14" fmla="*/ 373 w 633"/>
                <a:gd name="T15" fmla="*/ 581 h 640"/>
                <a:gd name="T16" fmla="*/ 306 w 633"/>
                <a:gd name="T17" fmla="*/ 609 h 640"/>
                <a:gd name="T18" fmla="*/ 250 w 633"/>
                <a:gd name="T19" fmla="*/ 561 h 640"/>
                <a:gd name="T20" fmla="*/ 235 w 633"/>
                <a:gd name="T21" fmla="*/ 549 h 640"/>
                <a:gd name="T22" fmla="*/ 184 w 633"/>
                <a:gd name="T23" fmla="*/ 566 h 640"/>
                <a:gd name="T24" fmla="*/ 119 w 633"/>
                <a:gd name="T25" fmla="*/ 530 h 640"/>
                <a:gd name="T26" fmla="*/ 118 w 633"/>
                <a:gd name="T27" fmla="*/ 472 h 640"/>
                <a:gd name="T28" fmla="*/ 103 w 633"/>
                <a:gd name="T29" fmla="*/ 456 h 640"/>
                <a:gd name="T30" fmla="*/ 44 w 633"/>
                <a:gd name="T31" fmla="*/ 428 h 640"/>
                <a:gd name="T32" fmla="*/ 38 w 633"/>
                <a:gd name="T33" fmla="*/ 357 h 640"/>
                <a:gd name="T34" fmla="*/ 68 w 633"/>
                <a:gd name="T35" fmla="*/ 324 h 640"/>
                <a:gd name="T36" fmla="*/ 51 w 633"/>
                <a:gd name="T37" fmla="*/ 299 h 640"/>
                <a:gd name="T38" fmla="*/ 33 w 633"/>
                <a:gd name="T39" fmla="*/ 230 h 640"/>
                <a:gd name="T40" fmla="*/ 88 w 633"/>
                <a:gd name="T41" fmla="*/ 185 h 640"/>
                <a:gd name="T42" fmla="*/ 117 w 633"/>
                <a:gd name="T43" fmla="*/ 174 h 640"/>
                <a:gd name="T44" fmla="*/ 114 w 633"/>
                <a:gd name="T45" fmla="*/ 130 h 640"/>
                <a:gd name="T46" fmla="*/ 161 w 633"/>
                <a:gd name="T47" fmla="*/ 76 h 640"/>
                <a:gd name="T48" fmla="*/ 226 w 633"/>
                <a:gd name="T49" fmla="*/ 87 h 640"/>
                <a:gd name="T50" fmla="*/ 248 w 633"/>
                <a:gd name="T51" fmla="*/ 83 h 640"/>
                <a:gd name="T52" fmla="*/ 284 w 633"/>
                <a:gd name="T53" fmla="*/ 37 h 640"/>
                <a:gd name="T54" fmla="*/ 358 w 633"/>
                <a:gd name="T55" fmla="*/ 42 h 640"/>
                <a:gd name="T56" fmla="*/ 387 w 633"/>
                <a:gd name="T57" fmla="*/ 85 h 640"/>
                <a:gd name="T58" fmla="*/ 408 w 633"/>
                <a:gd name="T59" fmla="*/ 86 h 640"/>
                <a:gd name="T60" fmla="*/ 482 w 633"/>
                <a:gd name="T61" fmla="*/ 79 h 640"/>
                <a:gd name="T62" fmla="*/ 520 w 633"/>
                <a:gd name="T63" fmla="*/ 140 h 640"/>
                <a:gd name="T64" fmla="*/ 517 w 633"/>
                <a:gd name="T65" fmla="*/ 177 h 640"/>
                <a:gd name="T66" fmla="*/ 556 w 633"/>
                <a:gd name="T67" fmla="*/ 187 h 640"/>
                <a:gd name="T68" fmla="*/ 603 w 633"/>
                <a:gd name="T69" fmla="*/ 240 h 640"/>
                <a:gd name="T70" fmla="*/ 573 w 633"/>
                <a:gd name="T71" fmla="*/ 307 h 640"/>
                <a:gd name="T72" fmla="*/ 566 w 633"/>
                <a:gd name="T73" fmla="*/ 327 h 640"/>
                <a:gd name="T74" fmla="*/ 631 w 633"/>
                <a:gd name="T75" fmla="*/ 273 h 640"/>
                <a:gd name="T76" fmla="*/ 607 w 633"/>
                <a:gd name="T77" fmla="*/ 186 h 640"/>
                <a:gd name="T78" fmla="*/ 549 w 633"/>
                <a:gd name="T79" fmla="*/ 128 h 640"/>
                <a:gd name="T80" fmla="*/ 497 w 633"/>
                <a:gd name="T81" fmla="*/ 53 h 640"/>
                <a:gd name="T82" fmla="*/ 405 w 633"/>
                <a:gd name="T83" fmla="*/ 53 h 640"/>
                <a:gd name="T84" fmla="*/ 330 w 633"/>
                <a:gd name="T85" fmla="*/ 1 h 640"/>
                <a:gd name="T86" fmla="*/ 243 w 633"/>
                <a:gd name="T87" fmla="*/ 31 h 640"/>
                <a:gd name="T88" fmla="*/ 161 w 633"/>
                <a:gd name="T89" fmla="*/ 45 h 640"/>
                <a:gd name="T90" fmla="*/ 91 w 633"/>
                <a:gd name="T91" fmla="*/ 102 h 640"/>
                <a:gd name="T92" fmla="*/ 46 w 633"/>
                <a:gd name="T93" fmla="*/ 169 h 640"/>
                <a:gd name="T94" fmla="*/ 0 w 633"/>
                <a:gd name="T95" fmla="*/ 247 h 640"/>
                <a:gd name="T96" fmla="*/ 20 w 633"/>
                <a:gd name="T97" fmla="*/ 330 h 640"/>
                <a:gd name="T98" fmla="*/ 5 w 633"/>
                <a:gd name="T99" fmla="*/ 419 h 640"/>
                <a:gd name="T100" fmla="*/ 71 w 633"/>
                <a:gd name="T101" fmla="*/ 482 h 640"/>
                <a:gd name="T102" fmla="*/ 104 w 633"/>
                <a:gd name="T103" fmla="*/ 560 h 640"/>
                <a:gd name="T104" fmla="*/ 189 w 633"/>
                <a:gd name="T105" fmla="*/ 596 h 640"/>
                <a:gd name="T106" fmla="*/ 265 w 633"/>
                <a:gd name="T107" fmla="*/ 625 h 640"/>
                <a:gd name="T108" fmla="*/ 357 w 633"/>
                <a:gd name="T109" fmla="*/ 632 h 640"/>
                <a:gd name="T110" fmla="*/ 431 w 633"/>
                <a:gd name="T111" fmla="*/ 595 h 640"/>
                <a:gd name="T112" fmla="*/ 519 w 633"/>
                <a:gd name="T113" fmla="*/ 570 h 640"/>
                <a:gd name="T114" fmla="*/ 548 w 633"/>
                <a:gd name="T115" fmla="*/ 485 h 640"/>
                <a:gd name="T116" fmla="*/ 623 w 633"/>
                <a:gd name="T117" fmla="*/ 432 h 640"/>
                <a:gd name="T118" fmla="*/ 620 w 633"/>
                <a:gd name="T119" fmla="*/ 341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3" h="640">
                  <a:moveTo>
                    <a:pt x="572" y="332"/>
                  </a:moveTo>
                  <a:lnTo>
                    <a:pt x="573" y="333"/>
                  </a:lnTo>
                  <a:lnTo>
                    <a:pt x="581" y="340"/>
                  </a:lnTo>
                  <a:lnTo>
                    <a:pt x="589" y="348"/>
                  </a:lnTo>
                  <a:lnTo>
                    <a:pt x="595" y="357"/>
                  </a:lnTo>
                  <a:lnTo>
                    <a:pt x="600" y="366"/>
                  </a:lnTo>
                  <a:lnTo>
                    <a:pt x="602" y="377"/>
                  </a:lnTo>
                  <a:lnTo>
                    <a:pt x="603" y="388"/>
                  </a:lnTo>
                  <a:lnTo>
                    <a:pt x="603" y="399"/>
                  </a:lnTo>
                  <a:lnTo>
                    <a:pt x="600" y="409"/>
                  </a:lnTo>
                  <a:lnTo>
                    <a:pt x="595" y="419"/>
                  </a:lnTo>
                  <a:lnTo>
                    <a:pt x="590" y="428"/>
                  </a:lnTo>
                  <a:lnTo>
                    <a:pt x="582" y="436"/>
                  </a:lnTo>
                  <a:lnTo>
                    <a:pt x="575" y="443"/>
                  </a:lnTo>
                  <a:lnTo>
                    <a:pt x="565" y="449"/>
                  </a:lnTo>
                  <a:lnTo>
                    <a:pt x="556" y="452"/>
                  </a:lnTo>
                  <a:lnTo>
                    <a:pt x="545" y="455"/>
                  </a:lnTo>
                  <a:lnTo>
                    <a:pt x="534" y="456"/>
                  </a:lnTo>
                  <a:lnTo>
                    <a:pt x="530" y="456"/>
                  </a:lnTo>
                  <a:lnTo>
                    <a:pt x="526" y="456"/>
                  </a:lnTo>
                  <a:lnTo>
                    <a:pt x="523" y="457"/>
                  </a:lnTo>
                  <a:lnTo>
                    <a:pt x="519" y="459"/>
                  </a:lnTo>
                  <a:lnTo>
                    <a:pt x="517" y="462"/>
                  </a:lnTo>
                  <a:lnTo>
                    <a:pt x="516" y="465"/>
                  </a:lnTo>
                  <a:lnTo>
                    <a:pt x="515" y="469"/>
                  </a:lnTo>
                  <a:lnTo>
                    <a:pt x="515" y="472"/>
                  </a:lnTo>
                  <a:lnTo>
                    <a:pt x="515" y="476"/>
                  </a:lnTo>
                  <a:lnTo>
                    <a:pt x="516" y="478"/>
                  </a:lnTo>
                  <a:lnTo>
                    <a:pt x="519" y="488"/>
                  </a:lnTo>
                  <a:lnTo>
                    <a:pt x="520" y="499"/>
                  </a:lnTo>
                  <a:lnTo>
                    <a:pt x="519" y="510"/>
                  </a:lnTo>
                  <a:lnTo>
                    <a:pt x="517" y="520"/>
                  </a:lnTo>
                  <a:lnTo>
                    <a:pt x="513" y="530"/>
                  </a:lnTo>
                  <a:lnTo>
                    <a:pt x="508" y="539"/>
                  </a:lnTo>
                  <a:lnTo>
                    <a:pt x="500" y="547"/>
                  </a:lnTo>
                  <a:lnTo>
                    <a:pt x="492" y="555"/>
                  </a:lnTo>
                  <a:lnTo>
                    <a:pt x="482" y="560"/>
                  </a:lnTo>
                  <a:lnTo>
                    <a:pt x="472" y="564"/>
                  </a:lnTo>
                  <a:lnTo>
                    <a:pt x="461" y="566"/>
                  </a:lnTo>
                  <a:lnTo>
                    <a:pt x="450" y="567"/>
                  </a:lnTo>
                  <a:lnTo>
                    <a:pt x="439" y="566"/>
                  </a:lnTo>
                  <a:lnTo>
                    <a:pt x="428" y="563"/>
                  </a:lnTo>
                  <a:lnTo>
                    <a:pt x="418" y="559"/>
                  </a:lnTo>
                  <a:lnTo>
                    <a:pt x="408" y="554"/>
                  </a:lnTo>
                  <a:lnTo>
                    <a:pt x="407" y="553"/>
                  </a:lnTo>
                  <a:lnTo>
                    <a:pt x="404" y="550"/>
                  </a:lnTo>
                  <a:lnTo>
                    <a:pt x="401" y="549"/>
                  </a:lnTo>
                  <a:lnTo>
                    <a:pt x="396" y="549"/>
                  </a:lnTo>
                  <a:lnTo>
                    <a:pt x="393" y="550"/>
                  </a:lnTo>
                  <a:lnTo>
                    <a:pt x="390" y="551"/>
                  </a:lnTo>
                  <a:lnTo>
                    <a:pt x="387" y="554"/>
                  </a:lnTo>
                  <a:lnTo>
                    <a:pt x="385" y="557"/>
                  </a:lnTo>
                  <a:lnTo>
                    <a:pt x="384" y="560"/>
                  </a:lnTo>
                  <a:lnTo>
                    <a:pt x="384" y="561"/>
                  </a:lnTo>
                  <a:lnTo>
                    <a:pt x="379" y="572"/>
                  </a:lnTo>
                  <a:lnTo>
                    <a:pt x="373" y="581"/>
                  </a:lnTo>
                  <a:lnTo>
                    <a:pt x="366" y="589"/>
                  </a:lnTo>
                  <a:lnTo>
                    <a:pt x="358" y="596"/>
                  </a:lnTo>
                  <a:lnTo>
                    <a:pt x="348" y="602"/>
                  </a:lnTo>
                  <a:lnTo>
                    <a:pt x="339" y="606"/>
                  </a:lnTo>
                  <a:lnTo>
                    <a:pt x="328" y="609"/>
                  </a:lnTo>
                  <a:lnTo>
                    <a:pt x="316" y="610"/>
                  </a:lnTo>
                  <a:lnTo>
                    <a:pt x="306" y="609"/>
                  </a:lnTo>
                  <a:lnTo>
                    <a:pt x="295" y="606"/>
                  </a:lnTo>
                  <a:lnTo>
                    <a:pt x="284" y="602"/>
                  </a:lnTo>
                  <a:lnTo>
                    <a:pt x="276" y="596"/>
                  </a:lnTo>
                  <a:lnTo>
                    <a:pt x="267" y="589"/>
                  </a:lnTo>
                  <a:lnTo>
                    <a:pt x="260" y="581"/>
                  </a:lnTo>
                  <a:lnTo>
                    <a:pt x="254" y="572"/>
                  </a:lnTo>
                  <a:lnTo>
                    <a:pt x="250" y="561"/>
                  </a:lnTo>
                  <a:lnTo>
                    <a:pt x="250" y="560"/>
                  </a:lnTo>
                  <a:lnTo>
                    <a:pt x="248" y="557"/>
                  </a:lnTo>
                  <a:lnTo>
                    <a:pt x="246" y="554"/>
                  </a:lnTo>
                  <a:lnTo>
                    <a:pt x="243" y="551"/>
                  </a:lnTo>
                  <a:lnTo>
                    <a:pt x="240" y="550"/>
                  </a:lnTo>
                  <a:lnTo>
                    <a:pt x="237" y="549"/>
                  </a:lnTo>
                  <a:lnTo>
                    <a:pt x="235" y="549"/>
                  </a:lnTo>
                  <a:lnTo>
                    <a:pt x="231" y="550"/>
                  </a:lnTo>
                  <a:lnTo>
                    <a:pt x="226" y="553"/>
                  </a:lnTo>
                  <a:lnTo>
                    <a:pt x="224" y="554"/>
                  </a:lnTo>
                  <a:lnTo>
                    <a:pt x="216" y="559"/>
                  </a:lnTo>
                  <a:lnTo>
                    <a:pt x="205" y="563"/>
                  </a:lnTo>
                  <a:lnTo>
                    <a:pt x="194" y="566"/>
                  </a:lnTo>
                  <a:lnTo>
                    <a:pt x="184" y="566"/>
                  </a:lnTo>
                  <a:lnTo>
                    <a:pt x="172" y="566"/>
                  </a:lnTo>
                  <a:lnTo>
                    <a:pt x="161" y="564"/>
                  </a:lnTo>
                  <a:lnTo>
                    <a:pt x="150" y="560"/>
                  </a:lnTo>
                  <a:lnTo>
                    <a:pt x="141" y="555"/>
                  </a:lnTo>
                  <a:lnTo>
                    <a:pt x="132" y="547"/>
                  </a:lnTo>
                  <a:lnTo>
                    <a:pt x="126" y="539"/>
                  </a:lnTo>
                  <a:lnTo>
                    <a:pt x="119" y="530"/>
                  </a:lnTo>
                  <a:lnTo>
                    <a:pt x="116" y="520"/>
                  </a:lnTo>
                  <a:lnTo>
                    <a:pt x="113" y="510"/>
                  </a:lnTo>
                  <a:lnTo>
                    <a:pt x="113" y="499"/>
                  </a:lnTo>
                  <a:lnTo>
                    <a:pt x="114" y="488"/>
                  </a:lnTo>
                  <a:lnTo>
                    <a:pt x="117" y="478"/>
                  </a:lnTo>
                  <a:lnTo>
                    <a:pt x="117" y="476"/>
                  </a:lnTo>
                  <a:lnTo>
                    <a:pt x="118" y="472"/>
                  </a:lnTo>
                  <a:lnTo>
                    <a:pt x="118" y="469"/>
                  </a:lnTo>
                  <a:lnTo>
                    <a:pt x="117" y="465"/>
                  </a:lnTo>
                  <a:lnTo>
                    <a:pt x="115" y="462"/>
                  </a:lnTo>
                  <a:lnTo>
                    <a:pt x="113" y="459"/>
                  </a:lnTo>
                  <a:lnTo>
                    <a:pt x="110" y="457"/>
                  </a:lnTo>
                  <a:lnTo>
                    <a:pt x="107" y="456"/>
                  </a:lnTo>
                  <a:lnTo>
                    <a:pt x="103" y="456"/>
                  </a:lnTo>
                  <a:lnTo>
                    <a:pt x="99" y="456"/>
                  </a:lnTo>
                  <a:lnTo>
                    <a:pt x="88" y="455"/>
                  </a:lnTo>
                  <a:lnTo>
                    <a:pt x="78" y="452"/>
                  </a:lnTo>
                  <a:lnTo>
                    <a:pt x="67" y="449"/>
                  </a:lnTo>
                  <a:lnTo>
                    <a:pt x="58" y="443"/>
                  </a:lnTo>
                  <a:lnTo>
                    <a:pt x="50" y="436"/>
                  </a:lnTo>
                  <a:lnTo>
                    <a:pt x="44" y="428"/>
                  </a:lnTo>
                  <a:lnTo>
                    <a:pt x="37" y="419"/>
                  </a:lnTo>
                  <a:lnTo>
                    <a:pt x="33" y="409"/>
                  </a:lnTo>
                  <a:lnTo>
                    <a:pt x="31" y="399"/>
                  </a:lnTo>
                  <a:lnTo>
                    <a:pt x="30" y="388"/>
                  </a:lnTo>
                  <a:lnTo>
                    <a:pt x="31" y="377"/>
                  </a:lnTo>
                  <a:lnTo>
                    <a:pt x="34" y="366"/>
                  </a:lnTo>
                  <a:lnTo>
                    <a:pt x="38" y="357"/>
                  </a:lnTo>
                  <a:lnTo>
                    <a:pt x="44" y="348"/>
                  </a:lnTo>
                  <a:lnTo>
                    <a:pt x="51" y="340"/>
                  </a:lnTo>
                  <a:lnTo>
                    <a:pt x="60" y="333"/>
                  </a:lnTo>
                  <a:lnTo>
                    <a:pt x="62" y="332"/>
                  </a:lnTo>
                  <a:lnTo>
                    <a:pt x="64" y="330"/>
                  </a:lnTo>
                  <a:lnTo>
                    <a:pt x="66" y="327"/>
                  </a:lnTo>
                  <a:lnTo>
                    <a:pt x="68" y="324"/>
                  </a:lnTo>
                  <a:lnTo>
                    <a:pt x="68" y="319"/>
                  </a:lnTo>
                  <a:lnTo>
                    <a:pt x="68" y="316"/>
                  </a:lnTo>
                  <a:lnTo>
                    <a:pt x="66" y="313"/>
                  </a:lnTo>
                  <a:lnTo>
                    <a:pt x="64" y="310"/>
                  </a:lnTo>
                  <a:lnTo>
                    <a:pt x="62" y="308"/>
                  </a:lnTo>
                  <a:lnTo>
                    <a:pt x="60" y="307"/>
                  </a:lnTo>
                  <a:lnTo>
                    <a:pt x="51" y="299"/>
                  </a:lnTo>
                  <a:lnTo>
                    <a:pt x="44" y="291"/>
                  </a:lnTo>
                  <a:lnTo>
                    <a:pt x="38" y="282"/>
                  </a:lnTo>
                  <a:lnTo>
                    <a:pt x="34" y="272"/>
                  </a:lnTo>
                  <a:lnTo>
                    <a:pt x="31" y="262"/>
                  </a:lnTo>
                  <a:lnTo>
                    <a:pt x="30" y="251"/>
                  </a:lnTo>
                  <a:lnTo>
                    <a:pt x="31" y="240"/>
                  </a:lnTo>
                  <a:lnTo>
                    <a:pt x="33" y="230"/>
                  </a:lnTo>
                  <a:lnTo>
                    <a:pt x="37" y="220"/>
                  </a:lnTo>
                  <a:lnTo>
                    <a:pt x="44" y="211"/>
                  </a:lnTo>
                  <a:lnTo>
                    <a:pt x="50" y="203"/>
                  </a:lnTo>
                  <a:lnTo>
                    <a:pt x="58" y="196"/>
                  </a:lnTo>
                  <a:lnTo>
                    <a:pt x="67" y="191"/>
                  </a:lnTo>
                  <a:lnTo>
                    <a:pt x="78" y="187"/>
                  </a:lnTo>
                  <a:lnTo>
                    <a:pt x="88" y="185"/>
                  </a:lnTo>
                  <a:lnTo>
                    <a:pt x="99" y="184"/>
                  </a:lnTo>
                  <a:lnTo>
                    <a:pt x="103" y="184"/>
                  </a:lnTo>
                  <a:lnTo>
                    <a:pt x="107" y="182"/>
                  </a:lnTo>
                  <a:lnTo>
                    <a:pt x="110" y="181"/>
                  </a:lnTo>
                  <a:lnTo>
                    <a:pt x="113" y="180"/>
                  </a:lnTo>
                  <a:lnTo>
                    <a:pt x="115" y="177"/>
                  </a:lnTo>
                  <a:lnTo>
                    <a:pt x="117" y="174"/>
                  </a:lnTo>
                  <a:lnTo>
                    <a:pt x="118" y="171"/>
                  </a:lnTo>
                  <a:lnTo>
                    <a:pt x="118" y="166"/>
                  </a:lnTo>
                  <a:lnTo>
                    <a:pt x="117" y="163"/>
                  </a:lnTo>
                  <a:lnTo>
                    <a:pt x="117" y="161"/>
                  </a:lnTo>
                  <a:lnTo>
                    <a:pt x="114" y="150"/>
                  </a:lnTo>
                  <a:lnTo>
                    <a:pt x="113" y="140"/>
                  </a:lnTo>
                  <a:lnTo>
                    <a:pt x="114" y="130"/>
                  </a:lnTo>
                  <a:lnTo>
                    <a:pt x="116" y="119"/>
                  </a:lnTo>
                  <a:lnTo>
                    <a:pt x="121" y="110"/>
                  </a:lnTo>
                  <a:lnTo>
                    <a:pt x="126" y="100"/>
                  </a:lnTo>
                  <a:lnTo>
                    <a:pt x="133" y="92"/>
                  </a:lnTo>
                  <a:lnTo>
                    <a:pt x="141" y="85"/>
                  </a:lnTo>
                  <a:lnTo>
                    <a:pt x="150" y="79"/>
                  </a:lnTo>
                  <a:lnTo>
                    <a:pt x="161" y="76"/>
                  </a:lnTo>
                  <a:lnTo>
                    <a:pt x="172" y="72"/>
                  </a:lnTo>
                  <a:lnTo>
                    <a:pt x="184" y="72"/>
                  </a:lnTo>
                  <a:lnTo>
                    <a:pt x="194" y="73"/>
                  </a:lnTo>
                  <a:lnTo>
                    <a:pt x="205" y="76"/>
                  </a:lnTo>
                  <a:lnTo>
                    <a:pt x="216" y="80"/>
                  </a:lnTo>
                  <a:lnTo>
                    <a:pt x="224" y="86"/>
                  </a:lnTo>
                  <a:lnTo>
                    <a:pt x="226" y="87"/>
                  </a:lnTo>
                  <a:lnTo>
                    <a:pt x="230" y="88"/>
                  </a:lnTo>
                  <a:lnTo>
                    <a:pt x="233" y="89"/>
                  </a:lnTo>
                  <a:lnTo>
                    <a:pt x="236" y="91"/>
                  </a:lnTo>
                  <a:lnTo>
                    <a:pt x="240" y="89"/>
                  </a:lnTo>
                  <a:lnTo>
                    <a:pt x="243" y="87"/>
                  </a:lnTo>
                  <a:lnTo>
                    <a:pt x="246" y="85"/>
                  </a:lnTo>
                  <a:lnTo>
                    <a:pt x="248" y="83"/>
                  </a:lnTo>
                  <a:lnTo>
                    <a:pt x="250" y="80"/>
                  </a:lnTo>
                  <a:lnTo>
                    <a:pt x="250" y="78"/>
                  </a:lnTo>
                  <a:lnTo>
                    <a:pt x="254" y="67"/>
                  </a:lnTo>
                  <a:lnTo>
                    <a:pt x="260" y="58"/>
                  </a:lnTo>
                  <a:lnTo>
                    <a:pt x="267" y="50"/>
                  </a:lnTo>
                  <a:lnTo>
                    <a:pt x="276" y="42"/>
                  </a:lnTo>
                  <a:lnTo>
                    <a:pt x="284" y="37"/>
                  </a:lnTo>
                  <a:lnTo>
                    <a:pt x="295" y="33"/>
                  </a:lnTo>
                  <a:lnTo>
                    <a:pt x="306" y="31"/>
                  </a:lnTo>
                  <a:lnTo>
                    <a:pt x="316" y="30"/>
                  </a:lnTo>
                  <a:lnTo>
                    <a:pt x="328" y="31"/>
                  </a:lnTo>
                  <a:lnTo>
                    <a:pt x="339" y="33"/>
                  </a:lnTo>
                  <a:lnTo>
                    <a:pt x="348" y="37"/>
                  </a:lnTo>
                  <a:lnTo>
                    <a:pt x="358" y="42"/>
                  </a:lnTo>
                  <a:lnTo>
                    <a:pt x="366" y="50"/>
                  </a:lnTo>
                  <a:lnTo>
                    <a:pt x="373" y="58"/>
                  </a:lnTo>
                  <a:lnTo>
                    <a:pt x="379" y="67"/>
                  </a:lnTo>
                  <a:lnTo>
                    <a:pt x="384" y="78"/>
                  </a:lnTo>
                  <a:lnTo>
                    <a:pt x="384" y="80"/>
                  </a:lnTo>
                  <a:lnTo>
                    <a:pt x="385" y="83"/>
                  </a:lnTo>
                  <a:lnTo>
                    <a:pt x="387" y="85"/>
                  </a:lnTo>
                  <a:lnTo>
                    <a:pt x="390" y="87"/>
                  </a:lnTo>
                  <a:lnTo>
                    <a:pt x="393" y="89"/>
                  </a:lnTo>
                  <a:lnTo>
                    <a:pt x="396" y="89"/>
                  </a:lnTo>
                  <a:lnTo>
                    <a:pt x="401" y="89"/>
                  </a:lnTo>
                  <a:lnTo>
                    <a:pt x="404" y="88"/>
                  </a:lnTo>
                  <a:lnTo>
                    <a:pt x="407" y="87"/>
                  </a:lnTo>
                  <a:lnTo>
                    <a:pt x="408" y="86"/>
                  </a:lnTo>
                  <a:lnTo>
                    <a:pt x="418" y="80"/>
                  </a:lnTo>
                  <a:lnTo>
                    <a:pt x="428" y="76"/>
                  </a:lnTo>
                  <a:lnTo>
                    <a:pt x="439" y="73"/>
                  </a:lnTo>
                  <a:lnTo>
                    <a:pt x="450" y="72"/>
                  </a:lnTo>
                  <a:lnTo>
                    <a:pt x="461" y="72"/>
                  </a:lnTo>
                  <a:lnTo>
                    <a:pt x="472" y="76"/>
                  </a:lnTo>
                  <a:lnTo>
                    <a:pt x="482" y="79"/>
                  </a:lnTo>
                  <a:lnTo>
                    <a:pt x="492" y="85"/>
                  </a:lnTo>
                  <a:lnTo>
                    <a:pt x="500" y="92"/>
                  </a:lnTo>
                  <a:lnTo>
                    <a:pt x="508" y="100"/>
                  </a:lnTo>
                  <a:lnTo>
                    <a:pt x="513" y="110"/>
                  </a:lnTo>
                  <a:lnTo>
                    <a:pt x="517" y="119"/>
                  </a:lnTo>
                  <a:lnTo>
                    <a:pt x="519" y="130"/>
                  </a:lnTo>
                  <a:lnTo>
                    <a:pt x="520" y="140"/>
                  </a:lnTo>
                  <a:lnTo>
                    <a:pt x="519" y="150"/>
                  </a:lnTo>
                  <a:lnTo>
                    <a:pt x="516" y="161"/>
                  </a:lnTo>
                  <a:lnTo>
                    <a:pt x="515" y="163"/>
                  </a:lnTo>
                  <a:lnTo>
                    <a:pt x="515" y="166"/>
                  </a:lnTo>
                  <a:lnTo>
                    <a:pt x="515" y="171"/>
                  </a:lnTo>
                  <a:lnTo>
                    <a:pt x="516" y="174"/>
                  </a:lnTo>
                  <a:lnTo>
                    <a:pt x="517" y="177"/>
                  </a:lnTo>
                  <a:lnTo>
                    <a:pt x="520" y="180"/>
                  </a:lnTo>
                  <a:lnTo>
                    <a:pt x="523" y="181"/>
                  </a:lnTo>
                  <a:lnTo>
                    <a:pt x="527" y="184"/>
                  </a:lnTo>
                  <a:lnTo>
                    <a:pt x="530" y="184"/>
                  </a:lnTo>
                  <a:lnTo>
                    <a:pt x="534" y="184"/>
                  </a:lnTo>
                  <a:lnTo>
                    <a:pt x="545" y="185"/>
                  </a:lnTo>
                  <a:lnTo>
                    <a:pt x="556" y="187"/>
                  </a:lnTo>
                  <a:lnTo>
                    <a:pt x="565" y="191"/>
                  </a:lnTo>
                  <a:lnTo>
                    <a:pt x="575" y="196"/>
                  </a:lnTo>
                  <a:lnTo>
                    <a:pt x="582" y="203"/>
                  </a:lnTo>
                  <a:lnTo>
                    <a:pt x="590" y="211"/>
                  </a:lnTo>
                  <a:lnTo>
                    <a:pt x="595" y="220"/>
                  </a:lnTo>
                  <a:lnTo>
                    <a:pt x="600" y="230"/>
                  </a:lnTo>
                  <a:lnTo>
                    <a:pt x="603" y="240"/>
                  </a:lnTo>
                  <a:lnTo>
                    <a:pt x="603" y="251"/>
                  </a:lnTo>
                  <a:lnTo>
                    <a:pt x="603" y="262"/>
                  </a:lnTo>
                  <a:lnTo>
                    <a:pt x="600" y="272"/>
                  </a:lnTo>
                  <a:lnTo>
                    <a:pt x="595" y="282"/>
                  </a:lnTo>
                  <a:lnTo>
                    <a:pt x="589" y="292"/>
                  </a:lnTo>
                  <a:lnTo>
                    <a:pt x="582" y="299"/>
                  </a:lnTo>
                  <a:lnTo>
                    <a:pt x="573" y="307"/>
                  </a:lnTo>
                  <a:lnTo>
                    <a:pt x="572" y="308"/>
                  </a:lnTo>
                  <a:lnTo>
                    <a:pt x="569" y="310"/>
                  </a:lnTo>
                  <a:lnTo>
                    <a:pt x="566" y="313"/>
                  </a:lnTo>
                  <a:lnTo>
                    <a:pt x="565" y="316"/>
                  </a:lnTo>
                  <a:lnTo>
                    <a:pt x="565" y="319"/>
                  </a:lnTo>
                  <a:lnTo>
                    <a:pt x="565" y="324"/>
                  </a:lnTo>
                  <a:lnTo>
                    <a:pt x="566" y="327"/>
                  </a:lnTo>
                  <a:lnTo>
                    <a:pt x="569" y="330"/>
                  </a:lnTo>
                  <a:lnTo>
                    <a:pt x="572" y="332"/>
                  </a:lnTo>
                  <a:close/>
                  <a:moveTo>
                    <a:pt x="604" y="319"/>
                  </a:moveTo>
                  <a:lnTo>
                    <a:pt x="612" y="310"/>
                  </a:lnTo>
                  <a:lnTo>
                    <a:pt x="620" y="298"/>
                  </a:lnTo>
                  <a:lnTo>
                    <a:pt x="626" y="286"/>
                  </a:lnTo>
                  <a:lnTo>
                    <a:pt x="631" y="273"/>
                  </a:lnTo>
                  <a:lnTo>
                    <a:pt x="633" y="261"/>
                  </a:lnTo>
                  <a:lnTo>
                    <a:pt x="633" y="247"/>
                  </a:lnTo>
                  <a:lnTo>
                    <a:pt x="632" y="234"/>
                  </a:lnTo>
                  <a:lnTo>
                    <a:pt x="628" y="221"/>
                  </a:lnTo>
                  <a:lnTo>
                    <a:pt x="623" y="208"/>
                  </a:lnTo>
                  <a:lnTo>
                    <a:pt x="616" y="196"/>
                  </a:lnTo>
                  <a:lnTo>
                    <a:pt x="607" y="186"/>
                  </a:lnTo>
                  <a:lnTo>
                    <a:pt x="597" y="176"/>
                  </a:lnTo>
                  <a:lnTo>
                    <a:pt x="587" y="169"/>
                  </a:lnTo>
                  <a:lnTo>
                    <a:pt x="575" y="162"/>
                  </a:lnTo>
                  <a:lnTo>
                    <a:pt x="562" y="158"/>
                  </a:lnTo>
                  <a:lnTo>
                    <a:pt x="549" y="155"/>
                  </a:lnTo>
                  <a:lnTo>
                    <a:pt x="550" y="141"/>
                  </a:lnTo>
                  <a:lnTo>
                    <a:pt x="549" y="128"/>
                  </a:lnTo>
                  <a:lnTo>
                    <a:pt x="547" y="115"/>
                  </a:lnTo>
                  <a:lnTo>
                    <a:pt x="543" y="102"/>
                  </a:lnTo>
                  <a:lnTo>
                    <a:pt x="536" y="91"/>
                  </a:lnTo>
                  <a:lnTo>
                    <a:pt x="529" y="79"/>
                  </a:lnTo>
                  <a:lnTo>
                    <a:pt x="519" y="69"/>
                  </a:lnTo>
                  <a:lnTo>
                    <a:pt x="509" y="61"/>
                  </a:lnTo>
                  <a:lnTo>
                    <a:pt x="497" y="53"/>
                  </a:lnTo>
                  <a:lnTo>
                    <a:pt x="485" y="48"/>
                  </a:lnTo>
                  <a:lnTo>
                    <a:pt x="471" y="45"/>
                  </a:lnTo>
                  <a:lnTo>
                    <a:pt x="458" y="42"/>
                  </a:lnTo>
                  <a:lnTo>
                    <a:pt x="445" y="42"/>
                  </a:lnTo>
                  <a:lnTo>
                    <a:pt x="431" y="45"/>
                  </a:lnTo>
                  <a:lnTo>
                    <a:pt x="418" y="48"/>
                  </a:lnTo>
                  <a:lnTo>
                    <a:pt x="405" y="53"/>
                  </a:lnTo>
                  <a:lnTo>
                    <a:pt x="399" y="41"/>
                  </a:lnTo>
                  <a:lnTo>
                    <a:pt x="390" y="31"/>
                  </a:lnTo>
                  <a:lnTo>
                    <a:pt x="379" y="22"/>
                  </a:lnTo>
                  <a:lnTo>
                    <a:pt x="369" y="14"/>
                  </a:lnTo>
                  <a:lnTo>
                    <a:pt x="357" y="8"/>
                  </a:lnTo>
                  <a:lnTo>
                    <a:pt x="344" y="3"/>
                  </a:lnTo>
                  <a:lnTo>
                    <a:pt x="330" y="1"/>
                  </a:lnTo>
                  <a:lnTo>
                    <a:pt x="316" y="0"/>
                  </a:lnTo>
                  <a:lnTo>
                    <a:pt x="302" y="1"/>
                  </a:lnTo>
                  <a:lnTo>
                    <a:pt x="289" y="3"/>
                  </a:lnTo>
                  <a:lnTo>
                    <a:pt x="277" y="8"/>
                  </a:lnTo>
                  <a:lnTo>
                    <a:pt x="264" y="14"/>
                  </a:lnTo>
                  <a:lnTo>
                    <a:pt x="253" y="22"/>
                  </a:lnTo>
                  <a:lnTo>
                    <a:pt x="243" y="31"/>
                  </a:lnTo>
                  <a:lnTo>
                    <a:pt x="235" y="41"/>
                  </a:lnTo>
                  <a:lnTo>
                    <a:pt x="227" y="53"/>
                  </a:lnTo>
                  <a:lnTo>
                    <a:pt x="216" y="48"/>
                  </a:lnTo>
                  <a:lnTo>
                    <a:pt x="202" y="45"/>
                  </a:lnTo>
                  <a:lnTo>
                    <a:pt x="189" y="42"/>
                  </a:lnTo>
                  <a:lnTo>
                    <a:pt x="175" y="42"/>
                  </a:lnTo>
                  <a:lnTo>
                    <a:pt x="161" y="45"/>
                  </a:lnTo>
                  <a:lnTo>
                    <a:pt x="148" y="48"/>
                  </a:lnTo>
                  <a:lnTo>
                    <a:pt x="135" y="53"/>
                  </a:lnTo>
                  <a:lnTo>
                    <a:pt x="124" y="61"/>
                  </a:lnTo>
                  <a:lnTo>
                    <a:pt x="113" y="69"/>
                  </a:lnTo>
                  <a:lnTo>
                    <a:pt x="104" y="79"/>
                  </a:lnTo>
                  <a:lnTo>
                    <a:pt x="97" y="91"/>
                  </a:lnTo>
                  <a:lnTo>
                    <a:pt x="91" y="102"/>
                  </a:lnTo>
                  <a:lnTo>
                    <a:pt x="86" y="115"/>
                  </a:lnTo>
                  <a:lnTo>
                    <a:pt x="84" y="128"/>
                  </a:lnTo>
                  <a:lnTo>
                    <a:pt x="83" y="141"/>
                  </a:lnTo>
                  <a:lnTo>
                    <a:pt x="84" y="155"/>
                  </a:lnTo>
                  <a:lnTo>
                    <a:pt x="71" y="158"/>
                  </a:lnTo>
                  <a:lnTo>
                    <a:pt x="58" y="162"/>
                  </a:lnTo>
                  <a:lnTo>
                    <a:pt x="46" y="169"/>
                  </a:lnTo>
                  <a:lnTo>
                    <a:pt x="35" y="176"/>
                  </a:lnTo>
                  <a:lnTo>
                    <a:pt x="25" y="186"/>
                  </a:lnTo>
                  <a:lnTo>
                    <a:pt x="17" y="196"/>
                  </a:lnTo>
                  <a:lnTo>
                    <a:pt x="10" y="208"/>
                  </a:lnTo>
                  <a:lnTo>
                    <a:pt x="5" y="221"/>
                  </a:lnTo>
                  <a:lnTo>
                    <a:pt x="2" y="234"/>
                  </a:lnTo>
                  <a:lnTo>
                    <a:pt x="0" y="247"/>
                  </a:lnTo>
                  <a:lnTo>
                    <a:pt x="1" y="261"/>
                  </a:lnTo>
                  <a:lnTo>
                    <a:pt x="3" y="273"/>
                  </a:lnTo>
                  <a:lnTo>
                    <a:pt x="7" y="286"/>
                  </a:lnTo>
                  <a:lnTo>
                    <a:pt x="12" y="298"/>
                  </a:lnTo>
                  <a:lnTo>
                    <a:pt x="20" y="310"/>
                  </a:lnTo>
                  <a:lnTo>
                    <a:pt x="30" y="319"/>
                  </a:lnTo>
                  <a:lnTo>
                    <a:pt x="20" y="330"/>
                  </a:lnTo>
                  <a:lnTo>
                    <a:pt x="12" y="341"/>
                  </a:lnTo>
                  <a:lnTo>
                    <a:pt x="7" y="353"/>
                  </a:lnTo>
                  <a:lnTo>
                    <a:pt x="3" y="365"/>
                  </a:lnTo>
                  <a:lnTo>
                    <a:pt x="1" y="378"/>
                  </a:lnTo>
                  <a:lnTo>
                    <a:pt x="0" y="392"/>
                  </a:lnTo>
                  <a:lnTo>
                    <a:pt x="2" y="405"/>
                  </a:lnTo>
                  <a:lnTo>
                    <a:pt x="5" y="419"/>
                  </a:lnTo>
                  <a:lnTo>
                    <a:pt x="10" y="432"/>
                  </a:lnTo>
                  <a:lnTo>
                    <a:pt x="17" y="443"/>
                  </a:lnTo>
                  <a:lnTo>
                    <a:pt x="25" y="454"/>
                  </a:lnTo>
                  <a:lnTo>
                    <a:pt x="35" y="463"/>
                  </a:lnTo>
                  <a:lnTo>
                    <a:pt x="46" y="471"/>
                  </a:lnTo>
                  <a:lnTo>
                    <a:pt x="58" y="477"/>
                  </a:lnTo>
                  <a:lnTo>
                    <a:pt x="71" y="482"/>
                  </a:lnTo>
                  <a:lnTo>
                    <a:pt x="84" y="485"/>
                  </a:lnTo>
                  <a:lnTo>
                    <a:pt x="83" y="498"/>
                  </a:lnTo>
                  <a:lnTo>
                    <a:pt x="84" y="512"/>
                  </a:lnTo>
                  <a:lnTo>
                    <a:pt x="86" y="525"/>
                  </a:lnTo>
                  <a:lnTo>
                    <a:pt x="91" y="536"/>
                  </a:lnTo>
                  <a:lnTo>
                    <a:pt x="97" y="549"/>
                  </a:lnTo>
                  <a:lnTo>
                    <a:pt x="104" y="560"/>
                  </a:lnTo>
                  <a:lnTo>
                    <a:pt x="113" y="570"/>
                  </a:lnTo>
                  <a:lnTo>
                    <a:pt x="124" y="579"/>
                  </a:lnTo>
                  <a:lnTo>
                    <a:pt x="135" y="586"/>
                  </a:lnTo>
                  <a:lnTo>
                    <a:pt x="148" y="591"/>
                  </a:lnTo>
                  <a:lnTo>
                    <a:pt x="161" y="595"/>
                  </a:lnTo>
                  <a:lnTo>
                    <a:pt x="175" y="596"/>
                  </a:lnTo>
                  <a:lnTo>
                    <a:pt x="189" y="596"/>
                  </a:lnTo>
                  <a:lnTo>
                    <a:pt x="202" y="595"/>
                  </a:lnTo>
                  <a:lnTo>
                    <a:pt x="216" y="592"/>
                  </a:lnTo>
                  <a:lnTo>
                    <a:pt x="227" y="587"/>
                  </a:lnTo>
                  <a:lnTo>
                    <a:pt x="235" y="597"/>
                  </a:lnTo>
                  <a:lnTo>
                    <a:pt x="243" y="608"/>
                  </a:lnTo>
                  <a:lnTo>
                    <a:pt x="253" y="618"/>
                  </a:lnTo>
                  <a:lnTo>
                    <a:pt x="265" y="625"/>
                  </a:lnTo>
                  <a:lnTo>
                    <a:pt x="277" y="632"/>
                  </a:lnTo>
                  <a:lnTo>
                    <a:pt x="289" y="636"/>
                  </a:lnTo>
                  <a:lnTo>
                    <a:pt x="302" y="639"/>
                  </a:lnTo>
                  <a:lnTo>
                    <a:pt x="316" y="640"/>
                  </a:lnTo>
                  <a:lnTo>
                    <a:pt x="330" y="639"/>
                  </a:lnTo>
                  <a:lnTo>
                    <a:pt x="344" y="636"/>
                  </a:lnTo>
                  <a:lnTo>
                    <a:pt x="357" y="632"/>
                  </a:lnTo>
                  <a:lnTo>
                    <a:pt x="369" y="625"/>
                  </a:lnTo>
                  <a:lnTo>
                    <a:pt x="379" y="618"/>
                  </a:lnTo>
                  <a:lnTo>
                    <a:pt x="390" y="608"/>
                  </a:lnTo>
                  <a:lnTo>
                    <a:pt x="399" y="597"/>
                  </a:lnTo>
                  <a:lnTo>
                    <a:pt x="405" y="587"/>
                  </a:lnTo>
                  <a:lnTo>
                    <a:pt x="418" y="592"/>
                  </a:lnTo>
                  <a:lnTo>
                    <a:pt x="431" y="595"/>
                  </a:lnTo>
                  <a:lnTo>
                    <a:pt x="445" y="596"/>
                  </a:lnTo>
                  <a:lnTo>
                    <a:pt x="458" y="596"/>
                  </a:lnTo>
                  <a:lnTo>
                    <a:pt x="471" y="595"/>
                  </a:lnTo>
                  <a:lnTo>
                    <a:pt x="485" y="591"/>
                  </a:lnTo>
                  <a:lnTo>
                    <a:pt x="497" y="586"/>
                  </a:lnTo>
                  <a:lnTo>
                    <a:pt x="509" y="579"/>
                  </a:lnTo>
                  <a:lnTo>
                    <a:pt x="519" y="570"/>
                  </a:lnTo>
                  <a:lnTo>
                    <a:pt x="529" y="560"/>
                  </a:lnTo>
                  <a:lnTo>
                    <a:pt x="536" y="549"/>
                  </a:lnTo>
                  <a:lnTo>
                    <a:pt x="543" y="538"/>
                  </a:lnTo>
                  <a:lnTo>
                    <a:pt x="547" y="525"/>
                  </a:lnTo>
                  <a:lnTo>
                    <a:pt x="549" y="512"/>
                  </a:lnTo>
                  <a:lnTo>
                    <a:pt x="550" y="498"/>
                  </a:lnTo>
                  <a:lnTo>
                    <a:pt x="548" y="485"/>
                  </a:lnTo>
                  <a:lnTo>
                    <a:pt x="562" y="482"/>
                  </a:lnTo>
                  <a:lnTo>
                    <a:pt x="575" y="477"/>
                  </a:lnTo>
                  <a:lnTo>
                    <a:pt x="587" y="471"/>
                  </a:lnTo>
                  <a:lnTo>
                    <a:pt x="597" y="463"/>
                  </a:lnTo>
                  <a:lnTo>
                    <a:pt x="607" y="454"/>
                  </a:lnTo>
                  <a:lnTo>
                    <a:pt x="616" y="443"/>
                  </a:lnTo>
                  <a:lnTo>
                    <a:pt x="623" y="432"/>
                  </a:lnTo>
                  <a:lnTo>
                    <a:pt x="628" y="419"/>
                  </a:lnTo>
                  <a:lnTo>
                    <a:pt x="632" y="405"/>
                  </a:lnTo>
                  <a:lnTo>
                    <a:pt x="633" y="392"/>
                  </a:lnTo>
                  <a:lnTo>
                    <a:pt x="633" y="378"/>
                  </a:lnTo>
                  <a:lnTo>
                    <a:pt x="631" y="365"/>
                  </a:lnTo>
                  <a:lnTo>
                    <a:pt x="626" y="353"/>
                  </a:lnTo>
                  <a:lnTo>
                    <a:pt x="620" y="341"/>
                  </a:lnTo>
                  <a:lnTo>
                    <a:pt x="612" y="330"/>
                  </a:lnTo>
                  <a:lnTo>
                    <a:pt x="604" y="319"/>
                  </a:lnTo>
                  <a:lnTo>
                    <a:pt x="604" y="3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2" name="Freeform 306">
              <a:extLst>
                <a:ext uri="{FF2B5EF4-FFF2-40B4-BE49-F238E27FC236}">
                  <a16:creationId xmlns:a16="http://schemas.microsoft.com/office/drawing/2014/main" id="{AC764EE6-A7C9-4747-8D52-4F2FFC16D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76836" y="4467603"/>
              <a:ext cx="115252" cy="89058"/>
            </a:xfrm>
            <a:custGeom>
              <a:avLst/>
              <a:gdLst>
                <a:gd name="T0" fmla="*/ 299 w 329"/>
                <a:gd name="T1" fmla="*/ 204 h 255"/>
                <a:gd name="T2" fmla="*/ 175 w 329"/>
                <a:gd name="T3" fmla="*/ 80 h 255"/>
                <a:gd name="T4" fmla="*/ 172 w 329"/>
                <a:gd name="T5" fmla="*/ 77 h 255"/>
                <a:gd name="T6" fmla="*/ 170 w 329"/>
                <a:gd name="T7" fmla="*/ 76 h 255"/>
                <a:gd name="T8" fmla="*/ 167 w 329"/>
                <a:gd name="T9" fmla="*/ 75 h 255"/>
                <a:gd name="T10" fmla="*/ 164 w 329"/>
                <a:gd name="T11" fmla="*/ 75 h 255"/>
                <a:gd name="T12" fmla="*/ 161 w 329"/>
                <a:gd name="T13" fmla="*/ 75 h 255"/>
                <a:gd name="T14" fmla="*/ 158 w 329"/>
                <a:gd name="T15" fmla="*/ 76 h 255"/>
                <a:gd name="T16" fmla="*/ 156 w 329"/>
                <a:gd name="T17" fmla="*/ 77 h 255"/>
                <a:gd name="T18" fmla="*/ 154 w 329"/>
                <a:gd name="T19" fmla="*/ 80 h 255"/>
                <a:gd name="T20" fmla="*/ 30 w 329"/>
                <a:gd name="T21" fmla="*/ 204 h 255"/>
                <a:gd name="T22" fmla="*/ 30 w 329"/>
                <a:gd name="T23" fmla="*/ 0 h 255"/>
                <a:gd name="T24" fmla="*/ 0 w 329"/>
                <a:gd name="T25" fmla="*/ 0 h 255"/>
                <a:gd name="T26" fmla="*/ 0 w 329"/>
                <a:gd name="T27" fmla="*/ 240 h 255"/>
                <a:gd name="T28" fmla="*/ 1 w 329"/>
                <a:gd name="T29" fmla="*/ 244 h 255"/>
                <a:gd name="T30" fmla="*/ 2 w 329"/>
                <a:gd name="T31" fmla="*/ 247 h 255"/>
                <a:gd name="T32" fmla="*/ 5 w 329"/>
                <a:gd name="T33" fmla="*/ 251 h 255"/>
                <a:gd name="T34" fmla="*/ 9 w 329"/>
                <a:gd name="T35" fmla="*/ 253 h 255"/>
                <a:gd name="T36" fmla="*/ 14 w 329"/>
                <a:gd name="T37" fmla="*/ 254 h 255"/>
                <a:gd name="T38" fmla="*/ 18 w 329"/>
                <a:gd name="T39" fmla="*/ 254 h 255"/>
                <a:gd name="T40" fmla="*/ 21 w 329"/>
                <a:gd name="T41" fmla="*/ 253 h 255"/>
                <a:gd name="T42" fmla="*/ 25 w 329"/>
                <a:gd name="T43" fmla="*/ 251 h 255"/>
                <a:gd name="T44" fmla="*/ 164 w 329"/>
                <a:gd name="T45" fmla="*/ 112 h 255"/>
                <a:gd name="T46" fmla="*/ 303 w 329"/>
                <a:gd name="T47" fmla="*/ 250 h 255"/>
                <a:gd name="T48" fmla="*/ 306 w 329"/>
                <a:gd name="T49" fmla="*/ 252 h 255"/>
                <a:gd name="T50" fmla="*/ 308 w 329"/>
                <a:gd name="T51" fmla="*/ 254 h 255"/>
                <a:gd name="T52" fmla="*/ 311 w 329"/>
                <a:gd name="T53" fmla="*/ 254 h 255"/>
                <a:gd name="T54" fmla="*/ 314 w 329"/>
                <a:gd name="T55" fmla="*/ 255 h 255"/>
                <a:gd name="T56" fmla="*/ 316 w 329"/>
                <a:gd name="T57" fmla="*/ 254 h 255"/>
                <a:gd name="T58" fmla="*/ 319 w 329"/>
                <a:gd name="T59" fmla="*/ 253 h 255"/>
                <a:gd name="T60" fmla="*/ 323 w 329"/>
                <a:gd name="T61" fmla="*/ 251 h 255"/>
                <a:gd name="T62" fmla="*/ 326 w 329"/>
                <a:gd name="T63" fmla="*/ 247 h 255"/>
                <a:gd name="T64" fmla="*/ 328 w 329"/>
                <a:gd name="T65" fmla="*/ 244 h 255"/>
                <a:gd name="T66" fmla="*/ 329 w 329"/>
                <a:gd name="T67" fmla="*/ 240 h 255"/>
                <a:gd name="T68" fmla="*/ 329 w 329"/>
                <a:gd name="T69" fmla="*/ 0 h 255"/>
                <a:gd name="T70" fmla="*/ 299 w 329"/>
                <a:gd name="T71" fmla="*/ 0 h 255"/>
                <a:gd name="T72" fmla="*/ 299 w 329"/>
                <a:gd name="T73" fmla="*/ 20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29" h="255">
                  <a:moveTo>
                    <a:pt x="299" y="204"/>
                  </a:moveTo>
                  <a:lnTo>
                    <a:pt x="175" y="80"/>
                  </a:lnTo>
                  <a:lnTo>
                    <a:pt x="172" y="77"/>
                  </a:lnTo>
                  <a:lnTo>
                    <a:pt x="170" y="76"/>
                  </a:lnTo>
                  <a:lnTo>
                    <a:pt x="167" y="75"/>
                  </a:lnTo>
                  <a:lnTo>
                    <a:pt x="164" y="75"/>
                  </a:lnTo>
                  <a:lnTo>
                    <a:pt x="161" y="75"/>
                  </a:lnTo>
                  <a:lnTo>
                    <a:pt x="158" y="76"/>
                  </a:lnTo>
                  <a:lnTo>
                    <a:pt x="156" y="77"/>
                  </a:lnTo>
                  <a:lnTo>
                    <a:pt x="154" y="80"/>
                  </a:lnTo>
                  <a:lnTo>
                    <a:pt x="30" y="204"/>
                  </a:lnTo>
                  <a:lnTo>
                    <a:pt x="30" y="0"/>
                  </a:lnTo>
                  <a:lnTo>
                    <a:pt x="0" y="0"/>
                  </a:lnTo>
                  <a:lnTo>
                    <a:pt x="0" y="240"/>
                  </a:lnTo>
                  <a:lnTo>
                    <a:pt x="1" y="244"/>
                  </a:lnTo>
                  <a:lnTo>
                    <a:pt x="2" y="247"/>
                  </a:lnTo>
                  <a:lnTo>
                    <a:pt x="5" y="251"/>
                  </a:lnTo>
                  <a:lnTo>
                    <a:pt x="9" y="253"/>
                  </a:lnTo>
                  <a:lnTo>
                    <a:pt x="14" y="254"/>
                  </a:lnTo>
                  <a:lnTo>
                    <a:pt x="18" y="254"/>
                  </a:lnTo>
                  <a:lnTo>
                    <a:pt x="21" y="253"/>
                  </a:lnTo>
                  <a:lnTo>
                    <a:pt x="25" y="251"/>
                  </a:lnTo>
                  <a:lnTo>
                    <a:pt x="164" y="112"/>
                  </a:lnTo>
                  <a:lnTo>
                    <a:pt x="303" y="250"/>
                  </a:lnTo>
                  <a:lnTo>
                    <a:pt x="306" y="252"/>
                  </a:lnTo>
                  <a:lnTo>
                    <a:pt x="308" y="254"/>
                  </a:lnTo>
                  <a:lnTo>
                    <a:pt x="311" y="254"/>
                  </a:lnTo>
                  <a:lnTo>
                    <a:pt x="314" y="255"/>
                  </a:lnTo>
                  <a:lnTo>
                    <a:pt x="316" y="254"/>
                  </a:lnTo>
                  <a:lnTo>
                    <a:pt x="319" y="253"/>
                  </a:lnTo>
                  <a:lnTo>
                    <a:pt x="323" y="251"/>
                  </a:lnTo>
                  <a:lnTo>
                    <a:pt x="326" y="247"/>
                  </a:lnTo>
                  <a:lnTo>
                    <a:pt x="328" y="244"/>
                  </a:lnTo>
                  <a:lnTo>
                    <a:pt x="329" y="240"/>
                  </a:lnTo>
                  <a:lnTo>
                    <a:pt x="329" y="0"/>
                  </a:lnTo>
                  <a:lnTo>
                    <a:pt x="299" y="0"/>
                  </a:lnTo>
                  <a:lnTo>
                    <a:pt x="299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3" name="Freeform 307">
              <a:extLst>
                <a:ext uri="{FF2B5EF4-FFF2-40B4-BE49-F238E27FC236}">
                  <a16:creationId xmlns:a16="http://schemas.microsoft.com/office/drawing/2014/main" id="{23944831-BC53-45BD-9ED5-81BA3FB990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682075" y="4291231"/>
              <a:ext cx="125730" cy="125730"/>
            </a:xfrm>
            <a:custGeom>
              <a:avLst/>
              <a:gdLst>
                <a:gd name="T0" fmla="*/ 240 w 358"/>
                <a:gd name="T1" fmla="*/ 201 h 359"/>
                <a:gd name="T2" fmla="*/ 239 w 358"/>
                <a:gd name="T3" fmla="*/ 210 h 359"/>
                <a:gd name="T4" fmla="*/ 271 w 358"/>
                <a:gd name="T5" fmla="*/ 309 h 359"/>
                <a:gd name="T6" fmla="*/ 184 w 358"/>
                <a:gd name="T7" fmla="*/ 255 h 359"/>
                <a:gd name="T8" fmla="*/ 175 w 358"/>
                <a:gd name="T9" fmla="*/ 255 h 359"/>
                <a:gd name="T10" fmla="*/ 86 w 358"/>
                <a:gd name="T11" fmla="*/ 309 h 359"/>
                <a:gd name="T12" fmla="*/ 120 w 358"/>
                <a:gd name="T13" fmla="*/ 210 h 359"/>
                <a:gd name="T14" fmla="*/ 117 w 358"/>
                <a:gd name="T15" fmla="*/ 202 h 359"/>
                <a:gd name="T16" fmla="*/ 51 w 358"/>
                <a:gd name="T17" fmla="*/ 134 h 359"/>
                <a:gd name="T18" fmla="*/ 123 w 358"/>
                <a:gd name="T19" fmla="*/ 134 h 359"/>
                <a:gd name="T20" fmla="*/ 130 w 358"/>
                <a:gd name="T21" fmla="*/ 130 h 359"/>
                <a:gd name="T22" fmla="*/ 179 w 358"/>
                <a:gd name="T23" fmla="*/ 45 h 359"/>
                <a:gd name="T24" fmla="*/ 229 w 358"/>
                <a:gd name="T25" fmla="*/ 130 h 359"/>
                <a:gd name="T26" fmla="*/ 235 w 358"/>
                <a:gd name="T27" fmla="*/ 134 h 359"/>
                <a:gd name="T28" fmla="*/ 308 w 358"/>
                <a:gd name="T29" fmla="*/ 134 h 359"/>
                <a:gd name="T30" fmla="*/ 344 w 358"/>
                <a:gd name="T31" fmla="*/ 104 h 359"/>
                <a:gd name="T32" fmla="*/ 192 w 358"/>
                <a:gd name="T33" fmla="*/ 8 h 359"/>
                <a:gd name="T34" fmla="*/ 187 w 358"/>
                <a:gd name="T35" fmla="*/ 2 h 359"/>
                <a:gd name="T36" fmla="*/ 179 w 358"/>
                <a:gd name="T37" fmla="*/ 0 h 359"/>
                <a:gd name="T38" fmla="*/ 172 w 358"/>
                <a:gd name="T39" fmla="*/ 2 h 359"/>
                <a:gd name="T40" fmla="*/ 167 w 358"/>
                <a:gd name="T41" fmla="*/ 8 h 359"/>
                <a:gd name="T42" fmla="*/ 15 w 358"/>
                <a:gd name="T43" fmla="*/ 104 h 359"/>
                <a:gd name="T44" fmla="*/ 6 w 358"/>
                <a:gd name="T45" fmla="*/ 107 h 359"/>
                <a:gd name="T46" fmla="*/ 1 w 358"/>
                <a:gd name="T47" fmla="*/ 114 h 359"/>
                <a:gd name="T48" fmla="*/ 0 w 358"/>
                <a:gd name="T49" fmla="*/ 122 h 359"/>
                <a:gd name="T50" fmla="*/ 4 w 358"/>
                <a:gd name="T51" fmla="*/ 130 h 359"/>
                <a:gd name="T52" fmla="*/ 46 w 358"/>
                <a:gd name="T53" fmla="*/ 339 h 359"/>
                <a:gd name="T54" fmla="*/ 46 w 358"/>
                <a:gd name="T55" fmla="*/ 348 h 359"/>
                <a:gd name="T56" fmla="*/ 50 w 358"/>
                <a:gd name="T57" fmla="*/ 355 h 359"/>
                <a:gd name="T58" fmla="*/ 59 w 358"/>
                <a:gd name="T59" fmla="*/ 359 h 359"/>
                <a:gd name="T60" fmla="*/ 67 w 358"/>
                <a:gd name="T61" fmla="*/ 356 h 359"/>
                <a:gd name="T62" fmla="*/ 291 w 358"/>
                <a:gd name="T63" fmla="*/ 356 h 359"/>
                <a:gd name="T64" fmla="*/ 299 w 358"/>
                <a:gd name="T65" fmla="*/ 359 h 359"/>
                <a:gd name="T66" fmla="*/ 308 w 358"/>
                <a:gd name="T67" fmla="*/ 355 h 359"/>
                <a:gd name="T68" fmla="*/ 313 w 358"/>
                <a:gd name="T69" fmla="*/ 348 h 359"/>
                <a:gd name="T70" fmla="*/ 313 w 358"/>
                <a:gd name="T71" fmla="*/ 339 h 359"/>
                <a:gd name="T72" fmla="*/ 354 w 358"/>
                <a:gd name="T73" fmla="*/ 130 h 359"/>
                <a:gd name="T74" fmla="*/ 358 w 358"/>
                <a:gd name="T75" fmla="*/ 122 h 359"/>
                <a:gd name="T76" fmla="*/ 357 w 358"/>
                <a:gd name="T77" fmla="*/ 114 h 359"/>
                <a:gd name="T78" fmla="*/ 352 w 358"/>
                <a:gd name="T79" fmla="*/ 107 h 359"/>
                <a:gd name="T80" fmla="*/ 344 w 358"/>
                <a:gd name="T81" fmla="*/ 104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8" h="359">
                  <a:moveTo>
                    <a:pt x="244" y="198"/>
                  </a:moveTo>
                  <a:lnTo>
                    <a:pt x="240" y="201"/>
                  </a:lnTo>
                  <a:lnTo>
                    <a:pt x="239" y="206"/>
                  </a:lnTo>
                  <a:lnTo>
                    <a:pt x="239" y="210"/>
                  </a:lnTo>
                  <a:lnTo>
                    <a:pt x="239" y="214"/>
                  </a:lnTo>
                  <a:lnTo>
                    <a:pt x="271" y="309"/>
                  </a:lnTo>
                  <a:lnTo>
                    <a:pt x="187" y="256"/>
                  </a:lnTo>
                  <a:lnTo>
                    <a:pt x="184" y="255"/>
                  </a:lnTo>
                  <a:lnTo>
                    <a:pt x="179" y="254"/>
                  </a:lnTo>
                  <a:lnTo>
                    <a:pt x="175" y="255"/>
                  </a:lnTo>
                  <a:lnTo>
                    <a:pt x="171" y="256"/>
                  </a:lnTo>
                  <a:lnTo>
                    <a:pt x="86" y="309"/>
                  </a:lnTo>
                  <a:lnTo>
                    <a:pt x="118" y="214"/>
                  </a:lnTo>
                  <a:lnTo>
                    <a:pt x="120" y="210"/>
                  </a:lnTo>
                  <a:lnTo>
                    <a:pt x="118" y="206"/>
                  </a:lnTo>
                  <a:lnTo>
                    <a:pt x="117" y="202"/>
                  </a:lnTo>
                  <a:lnTo>
                    <a:pt x="115" y="198"/>
                  </a:lnTo>
                  <a:lnTo>
                    <a:pt x="51" y="134"/>
                  </a:lnTo>
                  <a:lnTo>
                    <a:pt x="120" y="134"/>
                  </a:lnTo>
                  <a:lnTo>
                    <a:pt x="123" y="134"/>
                  </a:lnTo>
                  <a:lnTo>
                    <a:pt x="127" y="132"/>
                  </a:lnTo>
                  <a:lnTo>
                    <a:pt x="130" y="130"/>
                  </a:lnTo>
                  <a:lnTo>
                    <a:pt x="132" y="127"/>
                  </a:lnTo>
                  <a:lnTo>
                    <a:pt x="179" y="45"/>
                  </a:lnTo>
                  <a:lnTo>
                    <a:pt x="226" y="127"/>
                  </a:lnTo>
                  <a:lnTo>
                    <a:pt x="229" y="130"/>
                  </a:lnTo>
                  <a:lnTo>
                    <a:pt x="232" y="132"/>
                  </a:lnTo>
                  <a:lnTo>
                    <a:pt x="235" y="134"/>
                  </a:lnTo>
                  <a:lnTo>
                    <a:pt x="239" y="134"/>
                  </a:lnTo>
                  <a:lnTo>
                    <a:pt x="308" y="134"/>
                  </a:lnTo>
                  <a:lnTo>
                    <a:pt x="244" y="198"/>
                  </a:lnTo>
                  <a:close/>
                  <a:moveTo>
                    <a:pt x="344" y="104"/>
                  </a:moveTo>
                  <a:lnTo>
                    <a:pt x="248" y="104"/>
                  </a:lnTo>
                  <a:lnTo>
                    <a:pt x="192" y="8"/>
                  </a:lnTo>
                  <a:lnTo>
                    <a:pt x="190" y="5"/>
                  </a:lnTo>
                  <a:lnTo>
                    <a:pt x="187" y="2"/>
                  </a:lnTo>
                  <a:lnTo>
                    <a:pt x="183" y="0"/>
                  </a:lnTo>
                  <a:lnTo>
                    <a:pt x="179" y="0"/>
                  </a:lnTo>
                  <a:lnTo>
                    <a:pt x="175" y="0"/>
                  </a:lnTo>
                  <a:lnTo>
                    <a:pt x="172" y="2"/>
                  </a:lnTo>
                  <a:lnTo>
                    <a:pt x="169" y="5"/>
                  </a:lnTo>
                  <a:lnTo>
                    <a:pt x="167" y="8"/>
                  </a:lnTo>
                  <a:lnTo>
                    <a:pt x="111" y="104"/>
                  </a:lnTo>
                  <a:lnTo>
                    <a:pt x="15" y="104"/>
                  </a:lnTo>
                  <a:lnTo>
                    <a:pt x="10" y="105"/>
                  </a:lnTo>
                  <a:lnTo>
                    <a:pt x="6" y="107"/>
                  </a:lnTo>
                  <a:lnTo>
                    <a:pt x="3" y="109"/>
                  </a:lnTo>
                  <a:lnTo>
                    <a:pt x="1" y="114"/>
                  </a:lnTo>
                  <a:lnTo>
                    <a:pt x="0" y="118"/>
                  </a:lnTo>
                  <a:lnTo>
                    <a:pt x="0" y="122"/>
                  </a:lnTo>
                  <a:lnTo>
                    <a:pt x="2" y="127"/>
                  </a:lnTo>
                  <a:lnTo>
                    <a:pt x="4" y="130"/>
                  </a:lnTo>
                  <a:lnTo>
                    <a:pt x="87" y="213"/>
                  </a:lnTo>
                  <a:lnTo>
                    <a:pt x="46" y="339"/>
                  </a:lnTo>
                  <a:lnTo>
                    <a:pt x="45" y="344"/>
                  </a:lnTo>
                  <a:lnTo>
                    <a:pt x="46" y="348"/>
                  </a:lnTo>
                  <a:lnTo>
                    <a:pt x="47" y="352"/>
                  </a:lnTo>
                  <a:lnTo>
                    <a:pt x="50" y="355"/>
                  </a:lnTo>
                  <a:lnTo>
                    <a:pt x="54" y="358"/>
                  </a:lnTo>
                  <a:lnTo>
                    <a:pt x="59" y="359"/>
                  </a:lnTo>
                  <a:lnTo>
                    <a:pt x="63" y="359"/>
                  </a:lnTo>
                  <a:lnTo>
                    <a:pt x="67" y="356"/>
                  </a:lnTo>
                  <a:lnTo>
                    <a:pt x="179" y="287"/>
                  </a:lnTo>
                  <a:lnTo>
                    <a:pt x="291" y="356"/>
                  </a:lnTo>
                  <a:lnTo>
                    <a:pt x="295" y="359"/>
                  </a:lnTo>
                  <a:lnTo>
                    <a:pt x="299" y="359"/>
                  </a:lnTo>
                  <a:lnTo>
                    <a:pt x="303" y="358"/>
                  </a:lnTo>
                  <a:lnTo>
                    <a:pt x="308" y="355"/>
                  </a:lnTo>
                  <a:lnTo>
                    <a:pt x="311" y="352"/>
                  </a:lnTo>
                  <a:lnTo>
                    <a:pt x="313" y="348"/>
                  </a:lnTo>
                  <a:lnTo>
                    <a:pt x="314" y="344"/>
                  </a:lnTo>
                  <a:lnTo>
                    <a:pt x="313" y="339"/>
                  </a:lnTo>
                  <a:lnTo>
                    <a:pt x="271" y="213"/>
                  </a:lnTo>
                  <a:lnTo>
                    <a:pt x="354" y="130"/>
                  </a:lnTo>
                  <a:lnTo>
                    <a:pt x="357" y="127"/>
                  </a:lnTo>
                  <a:lnTo>
                    <a:pt x="358" y="122"/>
                  </a:lnTo>
                  <a:lnTo>
                    <a:pt x="358" y="118"/>
                  </a:lnTo>
                  <a:lnTo>
                    <a:pt x="357" y="114"/>
                  </a:lnTo>
                  <a:lnTo>
                    <a:pt x="355" y="109"/>
                  </a:lnTo>
                  <a:lnTo>
                    <a:pt x="352" y="107"/>
                  </a:lnTo>
                  <a:lnTo>
                    <a:pt x="348" y="105"/>
                  </a:lnTo>
                  <a:lnTo>
                    <a:pt x="344" y="104"/>
                  </a:lnTo>
                  <a:lnTo>
                    <a:pt x="344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54" name="Freeform 329">
            <a:extLst>
              <a:ext uri="{FF2B5EF4-FFF2-40B4-BE49-F238E27FC236}">
                <a16:creationId xmlns:a16="http://schemas.microsoft.com/office/drawing/2014/main" id="{39AE6AB8-286B-4E98-B10B-DC58CCB38204}"/>
              </a:ext>
            </a:extLst>
          </p:cNvPr>
          <p:cNvSpPr>
            <a:spLocks noEditPoints="1"/>
          </p:cNvSpPr>
          <p:nvPr/>
        </p:nvSpPr>
        <p:spPr bwMode="auto">
          <a:xfrm>
            <a:off x="1817184" y="2948513"/>
            <a:ext cx="258330" cy="251114"/>
          </a:xfrm>
          <a:custGeom>
            <a:avLst/>
            <a:gdLst>
              <a:gd name="T0" fmla="*/ 867 w 896"/>
              <a:gd name="T1" fmla="*/ 271 h 869"/>
              <a:gd name="T2" fmla="*/ 598 w 896"/>
              <a:gd name="T3" fmla="*/ 421 h 869"/>
              <a:gd name="T4" fmla="*/ 298 w 896"/>
              <a:gd name="T5" fmla="*/ 421 h 869"/>
              <a:gd name="T6" fmla="*/ 30 w 896"/>
              <a:gd name="T7" fmla="*/ 271 h 869"/>
              <a:gd name="T8" fmla="*/ 30 w 896"/>
              <a:gd name="T9" fmla="*/ 271 h 869"/>
              <a:gd name="T10" fmla="*/ 262 w 896"/>
              <a:gd name="T11" fmla="*/ 39 h 869"/>
              <a:gd name="T12" fmla="*/ 292 w 896"/>
              <a:gd name="T13" fmla="*/ 30 h 869"/>
              <a:gd name="T14" fmla="*/ 323 w 896"/>
              <a:gd name="T15" fmla="*/ 33 h 869"/>
              <a:gd name="T16" fmla="*/ 350 w 896"/>
              <a:gd name="T17" fmla="*/ 47 h 869"/>
              <a:gd name="T18" fmla="*/ 370 w 896"/>
              <a:gd name="T19" fmla="*/ 74 h 869"/>
              <a:gd name="T20" fmla="*/ 403 w 896"/>
              <a:gd name="T21" fmla="*/ 159 h 869"/>
              <a:gd name="T22" fmla="*/ 402 w 896"/>
              <a:gd name="T23" fmla="*/ 228 h 869"/>
              <a:gd name="T24" fmla="*/ 296 w 896"/>
              <a:gd name="T25" fmla="*/ 194 h 869"/>
              <a:gd name="T26" fmla="*/ 249 w 896"/>
              <a:gd name="T27" fmla="*/ 170 h 869"/>
              <a:gd name="T28" fmla="*/ 230 w 896"/>
              <a:gd name="T29" fmla="*/ 146 h 869"/>
              <a:gd name="T30" fmla="*/ 221 w 896"/>
              <a:gd name="T31" fmla="*/ 117 h 869"/>
              <a:gd name="T32" fmla="*/ 224 w 896"/>
              <a:gd name="T33" fmla="*/ 87 h 869"/>
              <a:gd name="T34" fmla="*/ 239 w 896"/>
              <a:gd name="T35" fmla="*/ 59 h 869"/>
              <a:gd name="T36" fmla="*/ 543 w 896"/>
              <a:gd name="T37" fmla="*/ 47 h 869"/>
              <a:gd name="T38" fmla="*/ 570 w 896"/>
              <a:gd name="T39" fmla="*/ 33 h 869"/>
              <a:gd name="T40" fmla="*/ 601 w 896"/>
              <a:gd name="T41" fmla="*/ 30 h 869"/>
              <a:gd name="T42" fmla="*/ 631 w 896"/>
              <a:gd name="T43" fmla="*/ 39 h 869"/>
              <a:gd name="T44" fmla="*/ 654 w 896"/>
              <a:gd name="T45" fmla="*/ 59 h 869"/>
              <a:gd name="T46" fmla="*/ 669 w 896"/>
              <a:gd name="T47" fmla="*/ 87 h 869"/>
              <a:gd name="T48" fmla="*/ 672 w 896"/>
              <a:gd name="T49" fmla="*/ 117 h 869"/>
              <a:gd name="T50" fmla="*/ 663 w 896"/>
              <a:gd name="T51" fmla="*/ 146 h 869"/>
              <a:gd name="T52" fmla="*/ 644 w 896"/>
              <a:gd name="T53" fmla="*/ 169 h 869"/>
              <a:gd name="T54" fmla="*/ 597 w 896"/>
              <a:gd name="T55" fmla="*/ 194 h 869"/>
              <a:gd name="T56" fmla="*/ 491 w 896"/>
              <a:gd name="T57" fmla="*/ 228 h 869"/>
              <a:gd name="T58" fmla="*/ 490 w 896"/>
              <a:gd name="T59" fmla="*/ 159 h 869"/>
              <a:gd name="T60" fmla="*/ 523 w 896"/>
              <a:gd name="T61" fmla="*/ 74 h 869"/>
              <a:gd name="T62" fmla="*/ 537 w 896"/>
              <a:gd name="T63" fmla="*/ 53 h 869"/>
              <a:gd name="T64" fmla="*/ 328 w 896"/>
              <a:gd name="T65" fmla="*/ 421 h 869"/>
              <a:gd name="T66" fmla="*/ 568 w 896"/>
              <a:gd name="T67" fmla="*/ 271 h 869"/>
              <a:gd name="T68" fmla="*/ 554 w 896"/>
              <a:gd name="T69" fmla="*/ 241 h 869"/>
              <a:gd name="T70" fmla="*/ 650 w 896"/>
              <a:gd name="T71" fmla="*/ 201 h 869"/>
              <a:gd name="T72" fmla="*/ 684 w 896"/>
              <a:gd name="T73" fmla="*/ 169 h 869"/>
              <a:gd name="T74" fmla="*/ 700 w 896"/>
              <a:gd name="T75" fmla="*/ 130 h 869"/>
              <a:gd name="T76" fmla="*/ 700 w 896"/>
              <a:gd name="T77" fmla="*/ 88 h 869"/>
              <a:gd name="T78" fmla="*/ 684 w 896"/>
              <a:gd name="T79" fmla="*/ 50 h 869"/>
              <a:gd name="T80" fmla="*/ 653 w 896"/>
              <a:gd name="T81" fmla="*/ 18 h 869"/>
              <a:gd name="T82" fmla="*/ 615 w 896"/>
              <a:gd name="T83" fmla="*/ 2 h 869"/>
              <a:gd name="T84" fmla="*/ 572 w 896"/>
              <a:gd name="T85" fmla="*/ 2 h 869"/>
              <a:gd name="T86" fmla="*/ 533 w 896"/>
              <a:gd name="T87" fmla="*/ 18 h 869"/>
              <a:gd name="T88" fmla="*/ 506 w 896"/>
              <a:gd name="T89" fmla="*/ 44 h 869"/>
              <a:gd name="T90" fmla="*/ 477 w 896"/>
              <a:gd name="T91" fmla="*/ 103 h 869"/>
              <a:gd name="T92" fmla="*/ 447 w 896"/>
              <a:gd name="T93" fmla="*/ 198 h 869"/>
              <a:gd name="T94" fmla="*/ 416 w 896"/>
              <a:gd name="T95" fmla="*/ 103 h 869"/>
              <a:gd name="T96" fmla="*/ 387 w 896"/>
              <a:gd name="T97" fmla="*/ 44 h 869"/>
              <a:gd name="T98" fmla="*/ 360 w 896"/>
              <a:gd name="T99" fmla="*/ 18 h 869"/>
              <a:gd name="T100" fmla="*/ 321 w 896"/>
              <a:gd name="T101" fmla="*/ 2 h 869"/>
              <a:gd name="T102" fmla="*/ 278 w 896"/>
              <a:gd name="T103" fmla="*/ 2 h 869"/>
              <a:gd name="T104" fmla="*/ 240 w 896"/>
              <a:gd name="T105" fmla="*/ 18 h 869"/>
              <a:gd name="T106" fmla="*/ 209 w 896"/>
              <a:gd name="T107" fmla="*/ 50 h 869"/>
              <a:gd name="T108" fmla="*/ 193 w 896"/>
              <a:gd name="T109" fmla="*/ 88 h 869"/>
              <a:gd name="T110" fmla="*/ 193 w 896"/>
              <a:gd name="T111" fmla="*/ 130 h 869"/>
              <a:gd name="T112" fmla="*/ 209 w 896"/>
              <a:gd name="T113" fmla="*/ 169 h 869"/>
              <a:gd name="T114" fmla="*/ 243 w 896"/>
              <a:gd name="T115" fmla="*/ 201 h 869"/>
              <a:gd name="T116" fmla="*/ 339 w 896"/>
              <a:gd name="T117" fmla="*/ 241 h 869"/>
              <a:gd name="T118" fmla="*/ 30 w 896"/>
              <a:gd name="T119" fmla="*/ 869 h 869"/>
              <a:gd name="T120" fmla="*/ 896 w 896"/>
              <a:gd name="T121" fmla="*/ 241 h 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96" h="869">
                <a:moveTo>
                  <a:pt x="867" y="391"/>
                </a:moveTo>
                <a:lnTo>
                  <a:pt x="598" y="391"/>
                </a:lnTo>
                <a:lnTo>
                  <a:pt x="598" y="271"/>
                </a:lnTo>
                <a:lnTo>
                  <a:pt x="867" y="271"/>
                </a:lnTo>
                <a:lnTo>
                  <a:pt x="867" y="391"/>
                </a:lnTo>
                <a:close/>
                <a:moveTo>
                  <a:pt x="837" y="839"/>
                </a:moveTo>
                <a:lnTo>
                  <a:pt x="598" y="839"/>
                </a:lnTo>
                <a:lnTo>
                  <a:pt x="598" y="421"/>
                </a:lnTo>
                <a:lnTo>
                  <a:pt x="837" y="421"/>
                </a:lnTo>
                <a:lnTo>
                  <a:pt x="837" y="839"/>
                </a:lnTo>
                <a:close/>
                <a:moveTo>
                  <a:pt x="60" y="421"/>
                </a:moveTo>
                <a:lnTo>
                  <a:pt x="298" y="421"/>
                </a:lnTo>
                <a:lnTo>
                  <a:pt x="298" y="839"/>
                </a:lnTo>
                <a:lnTo>
                  <a:pt x="60" y="839"/>
                </a:lnTo>
                <a:lnTo>
                  <a:pt x="60" y="421"/>
                </a:lnTo>
                <a:close/>
                <a:moveTo>
                  <a:pt x="30" y="271"/>
                </a:moveTo>
                <a:lnTo>
                  <a:pt x="298" y="271"/>
                </a:lnTo>
                <a:lnTo>
                  <a:pt x="298" y="391"/>
                </a:lnTo>
                <a:lnTo>
                  <a:pt x="30" y="391"/>
                </a:lnTo>
                <a:lnTo>
                  <a:pt x="30" y="271"/>
                </a:lnTo>
                <a:close/>
                <a:moveTo>
                  <a:pt x="244" y="53"/>
                </a:moveTo>
                <a:lnTo>
                  <a:pt x="249" y="47"/>
                </a:lnTo>
                <a:lnTo>
                  <a:pt x="256" y="43"/>
                </a:lnTo>
                <a:lnTo>
                  <a:pt x="262" y="39"/>
                </a:lnTo>
                <a:lnTo>
                  <a:pt x="270" y="36"/>
                </a:lnTo>
                <a:lnTo>
                  <a:pt x="277" y="33"/>
                </a:lnTo>
                <a:lnTo>
                  <a:pt x="284" y="31"/>
                </a:lnTo>
                <a:lnTo>
                  <a:pt x="292" y="30"/>
                </a:lnTo>
                <a:lnTo>
                  <a:pt x="299" y="30"/>
                </a:lnTo>
                <a:lnTo>
                  <a:pt x="308" y="30"/>
                </a:lnTo>
                <a:lnTo>
                  <a:pt x="316" y="31"/>
                </a:lnTo>
                <a:lnTo>
                  <a:pt x="323" y="33"/>
                </a:lnTo>
                <a:lnTo>
                  <a:pt x="330" y="36"/>
                </a:lnTo>
                <a:lnTo>
                  <a:pt x="337" y="39"/>
                </a:lnTo>
                <a:lnTo>
                  <a:pt x="344" y="43"/>
                </a:lnTo>
                <a:lnTo>
                  <a:pt x="350" y="47"/>
                </a:lnTo>
                <a:lnTo>
                  <a:pt x="356" y="53"/>
                </a:lnTo>
                <a:lnTo>
                  <a:pt x="360" y="58"/>
                </a:lnTo>
                <a:lnTo>
                  <a:pt x="365" y="66"/>
                </a:lnTo>
                <a:lnTo>
                  <a:pt x="370" y="74"/>
                </a:lnTo>
                <a:lnTo>
                  <a:pt x="374" y="84"/>
                </a:lnTo>
                <a:lnTo>
                  <a:pt x="384" y="106"/>
                </a:lnTo>
                <a:lnTo>
                  <a:pt x="394" y="131"/>
                </a:lnTo>
                <a:lnTo>
                  <a:pt x="403" y="159"/>
                </a:lnTo>
                <a:lnTo>
                  <a:pt x="412" y="185"/>
                </a:lnTo>
                <a:lnTo>
                  <a:pt x="419" y="212"/>
                </a:lnTo>
                <a:lnTo>
                  <a:pt x="426" y="236"/>
                </a:lnTo>
                <a:lnTo>
                  <a:pt x="402" y="228"/>
                </a:lnTo>
                <a:lnTo>
                  <a:pt x="376" y="221"/>
                </a:lnTo>
                <a:lnTo>
                  <a:pt x="349" y="212"/>
                </a:lnTo>
                <a:lnTo>
                  <a:pt x="322" y="204"/>
                </a:lnTo>
                <a:lnTo>
                  <a:pt x="296" y="194"/>
                </a:lnTo>
                <a:lnTo>
                  <a:pt x="274" y="184"/>
                </a:lnTo>
                <a:lnTo>
                  <a:pt x="264" y="179"/>
                </a:lnTo>
                <a:lnTo>
                  <a:pt x="256" y="175"/>
                </a:lnTo>
                <a:lnTo>
                  <a:pt x="249" y="170"/>
                </a:lnTo>
                <a:lnTo>
                  <a:pt x="244" y="165"/>
                </a:lnTo>
                <a:lnTo>
                  <a:pt x="239" y="160"/>
                </a:lnTo>
                <a:lnTo>
                  <a:pt x="233" y="153"/>
                </a:lnTo>
                <a:lnTo>
                  <a:pt x="230" y="146"/>
                </a:lnTo>
                <a:lnTo>
                  <a:pt x="227" y="139"/>
                </a:lnTo>
                <a:lnTo>
                  <a:pt x="224" y="132"/>
                </a:lnTo>
                <a:lnTo>
                  <a:pt x="222" y="124"/>
                </a:lnTo>
                <a:lnTo>
                  <a:pt x="221" y="117"/>
                </a:lnTo>
                <a:lnTo>
                  <a:pt x="220" y="109"/>
                </a:lnTo>
                <a:lnTo>
                  <a:pt x="221" y="102"/>
                </a:lnTo>
                <a:lnTo>
                  <a:pt x="222" y="94"/>
                </a:lnTo>
                <a:lnTo>
                  <a:pt x="224" y="87"/>
                </a:lnTo>
                <a:lnTo>
                  <a:pt x="227" y="79"/>
                </a:lnTo>
                <a:lnTo>
                  <a:pt x="230" y="72"/>
                </a:lnTo>
                <a:lnTo>
                  <a:pt x="233" y="66"/>
                </a:lnTo>
                <a:lnTo>
                  <a:pt x="239" y="59"/>
                </a:lnTo>
                <a:lnTo>
                  <a:pt x="244" y="53"/>
                </a:lnTo>
                <a:lnTo>
                  <a:pt x="244" y="53"/>
                </a:lnTo>
                <a:close/>
                <a:moveTo>
                  <a:pt x="537" y="53"/>
                </a:moveTo>
                <a:lnTo>
                  <a:pt x="543" y="47"/>
                </a:lnTo>
                <a:lnTo>
                  <a:pt x="550" y="43"/>
                </a:lnTo>
                <a:lnTo>
                  <a:pt x="556" y="39"/>
                </a:lnTo>
                <a:lnTo>
                  <a:pt x="563" y="36"/>
                </a:lnTo>
                <a:lnTo>
                  <a:pt x="570" y="33"/>
                </a:lnTo>
                <a:lnTo>
                  <a:pt x="578" y="31"/>
                </a:lnTo>
                <a:lnTo>
                  <a:pt x="585" y="30"/>
                </a:lnTo>
                <a:lnTo>
                  <a:pt x="594" y="30"/>
                </a:lnTo>
                <a:lnTo>
                  <a:pt x="601" y="30"/>
                </a:lnTo>
                <a:lnTo>
                  <a:pt x="609" y="31"/>
                </a:lnTo>
                <a:lnTo>
                  <a:pt x="616" y="33"/>
                </a:lnTo>
                <a:lnTo>
                  <a:pt x="623" y="36"/>
                </a:lnTo>
                <a:lnTo>
                  <a:pt x="631" y="39"/>
                </a:lnTo>
                <a:lnTo>
                  <a:pt x="637" y="43"/>
                </a:lnTo>
                <a:lnTo>
                  <a:pt x="644" y="47"/>
                </a:lnTo>
                <a:lnTo>
                  <a:pt x="649" y="53"/>
                </a:lnTo>
                <a:lnTo>
                  <a:pt x="654" y="59"/>
                </a:lnTo>
                <a:lnTo>
                  <a:pt x="660" y="66"/>
                </a:lnTo>
                <a:lnTo>
                  <a:pt x="663" y="72"/>
                </a:lnTo>
                <a:lnTo>
                  <a:pt x="666" y="79"/>
                </a:lnTo>
                <a:lnTo>
                  <a:pt x="669" y="87"/>
                </a:lnTo>
                <a:lnTo>
                  <a:pt x="671" y="94"/>
                </a:lnTo>
                <a:lnTo>
                  <a:pt x="672" y="102"/>
                </a:lnTo>
                <a:lnTo>
                  <a:pt x="673" y="109"/>
                </a:lnTo>
                <a:lnTo>
                  <a:pt x="672" y="117"/>
                </a:lnTo>
                <a:lnTo>
                  <a:pt x="671" y="124"/>
                </a:lnTo>
                <a:lnTo>
                  <a:pt x="669" y="132"/>
                </a:lnTo>
                <a:lnTo>
                  <a:pt x="666" y="139"/>
                </a:lnTo>
                <a:lnTo>
                  <a:pt x="663" y="146"/>
                </a:lnTo>
                <a:lnTo>
                  <a:pt x="660" y="153"/>
                </a:lnTo>
                <a:lnTo>
                  <a:pt x="654" y="160"/>
                </a:lnTo>
                <a:lnTo>
                  <a:pt x="649" y="165"/>
                </a:lnTo>
                <a:lnTo>
                  <a:pt x="644" y="169"/>
                </a:lnTo>
                <a:lnTo>
                  <a:pt x="637" y="175"/>
                </a:lnTo>
                <a:lnTo>
                  <a:pt x="629" y="179"/>
                </a:lnTo>
                <a:lnTo>
                  <a:pt x="619" y="184"/>
                </a:lnTo>
                <a:lnTo>
                  <a:pt x="597" y="194"/>
                </a:lnTo>
                <a:lnTo>
                  <a:pt x="571" y="204"/>
                </a:lnTo>
                <a:lnTo>
                  <a:pt x="544" y="212"/>
                </a:lnTo>
                <a:lnTo>
                  <a:pt x="517" y="221"/>
                </a:lnTo>
                <a:lnTo>
                  <a:pt x="491" y="228"/>
                </a:lnTo>
                <a:lnTo>
                  <a:pt x="467" y="236"/>
                </a:lnTo>
                <a:lnTo>
                  <a:pt x="474" y="212"/>
                </a:lnTo>
                <a:lnTo>
                  <a:pt x="481" y="185"/>
                </a:lnTo>
                <a:lnTo>
                  <a:pt x="490" y="159"/>
                </a:lnTo>
                <a:lnTo>
                  <a:pt x="499" y="131"/>
                </a:lnTo>
                <a:lnTo>
                  <a:pt x="509" y="106"/>
                </a:lnTo>
                <a:lnTo>
                  <a:pt x="519" y="84"/>
                </a:lnTo>
                <a:lnTo>
                  <a:pt x="523" y="74"/>
                </a:lnTo>
                <a:lnTo>
                  <a:pt x="528" y="66"/>
                </a:lnTo>
                <a:lnTo>
                  <a:pt x="533" y="58"/>
                </a:lnTo>
                <a:lnTo>
                  <a:pt x="537" y="53"/>
                </a:lnTo>
                <a:lnTo>
                  <a:pt x="537" y="53"/>
                </a:lnTo>
                <a:close/>
                <a:moveTo>
                  <a:pt x="568" y="421"/>
                </a:moveTo>
                <a:lnTo>
                  <a:pt x="568" y="839"/>
                </a:lnTo>
                <a:lnTo>
                  <a:pt x="328" y="839"/>
                </a:lnTo>
                <a:lnTo>
                  <a:pt x="328" y="421"/>
                </a:lnTo>
                <a:lnTo>
                  <a:pt x="568" y="421"/>
                </a:lnTo>
                <a:close/>
                <a:moveTo>
                  <a:pt x="328" y="391"/>
                </a:moveTo>
                <a:lnTo>
                  <a:pt x="328" y="271"/>
                </a:lnTo>
                <a:lnTo>
                  <a:pt x="568" y="271"/>
                </a:lnTo>
                <a:lnTo>
                  <a:pt x="568" y="391"/>
                </a:lnTo>
                <a:lnTo>
                  <a:pt x="328" y="391"/>
                </a:lnTo>
                <a:close/>
                <a:moveTo>
                  <a:pt x="896" y="241"/>
                </a:moveTo>
                <a:lnTo>
                  <a:pt x="554" y="241"/>
                </a:lnTo>
                <a:lnTo>
                  <a:pt x="589" y="228"/>
                </a:lnTo>
                <a:lnTo>
                  <a:pt x="622" y="215"/>
                </a:lnTo>
                <a:lnTo>
                  <a:pt x="637" y="208"/>
                </a:lnTo>
                <a:lnTo>
                  <a:pt x="650" y="201"/>
                </a:lnTo>
                <a:lnTo>
                  <a:pt x="662" y="194"/>
                </a:lnTo>
                <a:lnTo>
                  <a:pt x="671" y="186"/>
                </a:lnTo>
                <a:lnTo>
                  <a:pt x="678" y="178"/>
                </a:lnTo>
                <a:lnTo>
                  <a:pt x="684" y="169"/>
                </a:lnTo>
                <a:lnTo>
                  <a:pt x="690" y="160"/>
                </a:lnTo>
                <a:lnTo>
                  <a:pt x="694" y="150"/>
                </a:lnTo>
                <a:lnTo>
                  <a:pt x="697" y="140"/>
                </a:lnTo>
                <a:lnTo>
                  <a:pt x="700" y="130"/>
                </a:lnTo>
                <a:lnTo>
                  <a:pt x="702" y="120"/>
                </a:lnTo>
                <a:lnTo>
                  <a:pt x="703" y="109"/>
                </a:lnTo>
                <a:lnTo>
                  <a:pt x="702" y="99"/>
                </a:lnTo>
                <a:lnTo>
                  <a:pt x="700" y="88"/>
                </a:lnTo>
                <a:lnTo>
                  <a:pt x="697" y="78"/>
                </a:lnTo>
                <a:lnTo>
                  <a:pt x="694" y="68"/>
                </a:lnTo>
                <a:lnTo>
                  <a:pt x="690" y="58"/>
                </a:lnTo>
                <a:lnTo>
                  <a:pt x="684" y="50"/>
                </a:lnTo>
                <a:lnTo>
                  <a:pt x="678" y="40"/>
                </a:lnTo>
                <a:lnTo>
                  <a:pt x="671" y="32"/>
                </a:lnTo>
                <a:lnTo>
                  <a:pt x="662" y="25"/>
                </a:lnTo>
                <a:lnTo>
                  <a:pt x="653" y="18"/>
                </a:lnTo>
                <a:lnTo>
                  <a:pt x="645" y="13"/>
                </a:lnTo>
                <a:lnTo>
                  <a:pt x="635" y="8"/>
                </a:lnTo>
                <a:lnTo>
                  <a:pt x="625" y="5"/>
                </a:lnTo>
                <a:lnTo>
                  <a:pt x="615" y="2"/>
                </a:lnTo>
                <a:lnTo>
                  <a:pt x="604" y="0"/>
                </a:lnTo>
                <a:lnTo>
                  <a:pt x="594" y="0"/>
                </a:lnTo>
                <a:lnTo>
                  <a:pt x="582" y="0"/>
                </a:lnTo>
                <a:lnTo>
                  <a:pt x="572" y="2"/>
                </a:lnTo>
                <a:lnTo>
                  <a:pt x="561" y="5"/>
                </a:lnTo>
                <a:lnTo>
                  <a:pt x="552" y="8"/>
                </a:lnTo>
                <a:lnTo>
                  <a:pt x="542" y="13"/>
                </a:lnTo>
                <a:lnTo>
                  <a:pt x="533" y="18"/>
                </a:lnTo>
                <a:lnTo>
                  <a:pt x="524" y="25"/>
                </a:lnTo>
                <a:lnTo>
                  <a:pt x="515" y="32"/>
                </a:lnTo>
                <a:lnTo>
                  <a:pt x="511" y="38"/>
                </a:lnTo>
                <a:lnTo>
                  <a:pt x="506" y="44"/>
                </a:lnTo>
                <a:lnTo>
                  <a:pt x="502" y="52"/>
                </a:lnTo>
                <a:lnTo>
                  <a:pt x="496" y="61"/>
                </a:lnTo>
                <a:lnTo>
                  <a:pt x="487" y="81"/>
                </a:lnTo>
                <a:lnTo>
                  <a:pt x="477" y="103"/>
                </a:lnTo>
                <a:lnTo>
                  <a:pt x="468" y="128"/>
                </a:lnTo>
                <a:lnTo>
                  <a:pt x="461" y="152"/>
                </a:lnTo>
                <a:lnTo>
                  <a:pt x="453" y="176"/>
                </a:lnTo>
                <a:lnTo>
                  <a:pt x="447" y="198"/>
                </a:lnTo>
                <a:lnTo>
                  <a:pt x="440" y="176"/>
                </a:lnTo>
                <a:lnTo>
                  <a:pt x="432" y="152"/>
                </a:lnTo>
                <a:lnTo>
                  <a:pt x="425" y="128"/>
                </a:lnTo>
                <a:lnTo>
                  <a:pt x="416" y="103"/>
                </a:lnTo>
                <a:lnTo>
                  <a:pt x="406" y="81"/>
                </a:lnTo>
                <a:lnTo>
                  <a:pt x="397" y="61"/>
                </a:lnTo>
                <a:lnTo>
                  <a:pt x="391" y="52"/>
                </a:lnTo>
                <a:lnTo>
                  <a:pt x="387" y="44"/>
                </a:lnTo>
                <a:lnTo>
                  <a:pt x="382" y="38"/>
                </a:lnTo>
                <a:lnTo>
                  <a:pt x="378" y="32"/>
                </a:lnTo>
                <a:lnTo>
                  <a:pt x="369" y="25"/>
                </a:lnTo>
                <a:lnTo>
                  <a:pt x="360" y="18"/>
                </a:lnTo>
                <a:lnTo>
                  <a:pt x="351" y="13"/>
                </a:lnTo>
                <a:lnTo>
                  <a:pt x="342" y="8"/>
                </a:lnTo>
                <a:lnTo>
                  <a:pt x="332" y="5"/>
                </a:lnTo>
                <a:lnTo>
                  <a:pt x="321" y="2"/>
                </a:lnTo>
                <a:lnTo>
                  <a:pt x="311" y="0"/>
                </a:lnTo>
                <a:lnTo>
                  <a:pt x="299" y="0"/>
                </a:lnTo>
                <a:lnTo>
                  <a:pt x="289" y="0"/>
                </a:lnTo>
                <a:lnTo>
                  <a:pt x="278" y="2"/>
                </a:lnTo>
                <a:lnTo>
                  <a:pt x="268" y="5"/>
                </a:lnTo>
                <a:lnTo>
                  <a:pt x="258" y="8"/>
                </a:lnTo>
                <a:lnTo>
                  <a:pt x="248" y="13"/>
                </a:lnTo>
                <a:lnTo>
                  <a:pt x="240" y="18"/>
                </a:lnTo>
                <a:lnTo>
                  <a:pt x="231" y="25"/>
                </a:lnTo>
                <a:lnTo>
                  <a:pt x="222" y="32"/>
                </a:lnTo>
                <a:lnTo>
                  <a:pt x="215" y="40"/>
                </a:lnTo>
                <a:lnTo>
                  <a:pt x="209" y="50"/>
                </a:lnTo>
                <a:lnTo>
                  <a:pt x="203" y="58"/>
                </a:lnTo>
                <a:lnTo>
                  <a:pt x="199" y="68"/>
                </a:lnTo>
                <a:lnTo>
                  <a:pt x="196" y="78"/>
                </a:lnTo>
                <a:lnTo>
                  <a:pt x="193" y="88"/>
                </a:lnTo>
                <a:lnTo>
                  <a:pt x="191" y="99"/>
                </a:lnTo>
                <a:lnTo>
                  <a:pt x="190" y="109"/>
                </a:lnTo>
                <a:lnTo>
                  <a:pt x="191" y="120"/>
                </a:lnTo>
                <a:lnTo>
                  <a:pt x="193" y="130"/>
                </a:lnTo>
                <a:lnTo>
                  <a:pt x="196" y="140"/>
                </a:lnTo>
                <a:lnTo>
                  <a:pt x="199" y="150"/>
                </a:lnTo>
                <a:lnTo>
                  <a:pt x="203" y="160"/>
                </a:lnTo>
                <a:lnTo>
                  <a:pt x="209" y="169"/>
                </a:lnTo>
                <a:lnTo>
                  <a:pt x="215" y="178"/>
                </a:lnTo>
                <a:lnTo>
                  <a:pt x="222" y="186"/>
                </a:lnTo>
                <a:lnTo>
                  <a:pt x="231" y="194"/>
                </a:lnTo>
                <a:lnTo>
                  <a:pt x="243" y="201"/>
                </a:lnTo>
                <a:lnTo>
                  <a:pt x="256" y="208"/>
                </a:lnTo>
                <a:lnTo>
                  <a:pt x="271" y="215"/>
                </a:lnTo>
                <a:lnTo>
                  <a:pt x="304" y="228"/>
                </a:lnTo>
                <a:lnTo>
                  <a:pt x="339" y="241"/>
                </a:lnTo>
                <a:lnTo>
                  <a:pt x="0" y="241"/>
                </a:lnTo>
                <a:lnTo>
                  <a:pt x="0" y="421"/>
                </a:lnTo>
                <a:lnTo>
                  <a:pt x="30" y="421"/>
                </a:lnTo>
                <a:lnTo>
                  <a:pt x="30" y="869"/>
                </a:lnTo>
                <a:lnTo>
                  <a:pt x="867" y="869"/>
                </a:lnTo>
                <a:lnTo>
                  <a:pt x="867" y="421"/>
                </a:lnTo>
                <a:lnTo>
                  <a:pt x="896" y="421"/>
                </a:lnTo>
                <a:lnTo>
                  <a:pt x="896" y="241"/>
                </a:lnTo>
                <a:close/>
              </a:path>
            </a:pathLst>
          </a:custGeom>
          <a:solidFill>
            <a:srgbClr val="43B9F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5" name="Freeform 146">
            <a:extLst>
              <a:ext uri="{FF2B5EF4-FFF2-40B4-BE49-F238E27FC236}">
                <a16:creationId xmlns:a16="http://schemas.microsoft.com/office/drawing/2014/main" id="{F2859F8E-2E48-4C11-8D9E-0ED0EA2D5148}"/>
              </a:ext>
            </a:extLst>
          </p:cNvPr>
          <p:cNvSpPr>
            <a:spLocks noEditPoints="1"/>
          </p:cNvSpPr>
          <p:nvPr/>
        </p:nvSpPr>
        <p:spPr bwMode="auto">
          <a:xfrm>
            <a:off x="7374587" y="2931324"/>
            <a:ext cx="209262" cy="285493"/>
          </a:xfrm>
          <a:custGeom>
            <a:avLst/>
            <a:gdLst>
              <a:gd name="T0" fmla="*/ 197 w 561"/>
              <a:gd name="T1" fmla="*/ 636 h 764"/>
              <a:gd name="T2" fmla="*/ 365 w 561"/>
              <a:gd name="T3" fmla="*/ 636 h 764"/>
              <a:gd name="T4" fmla="*/ 89 w 561"/>
              <a:gd name="T5" fmla="*/ 738 h 764"/>
              <a:gd name="T6" fmla="*/ 338 w 561"/>
              <a:gd name="T7" fmla="*/ 403 h 764"/>
              <a:gd name="T8" fmla="*/ 403 w 561"/>
              <a:gd name="T9" fmla="*/ 437 h 764"/>
              <a:gd name="T10" fmla="*/ 449 w 561"/>
              <a:gd name="T11" fmla="*/ 493 h 764"/>
              <a:gd name="T12" fmla="*/ 470 w 561"/>
              <a:gd name="T13" fmla="*/ 566 h 764"/>
              <a:gd name="T14" fmla="*/ 290 w 561"/>
              <a:gd name="T15" fmla="*/ 525 h 764"/>
              <a:gd name="T16" fmla="*/ 272 w 561"/>
              <a:gd name="T17" fmla="*/ 525 h 764"/>
              <a:gd name="T18" fmla="*/ 90 w 561"/>
              <a:gd name="T19" fmla="*/ 566 h 764"/>
              <a:gd name="T20" fmla="*/ 112 w 561"/>
              <a:gd name="T21" fmla="*/ 494 h 764"/>
              <a:gd name="T22" fmla="*/ 158 w 561"/>
              <a:gd name="T23" fmla="*/ 437 h 764"/>
              <a:gd name="T24" fmla="*/ 223 w 561"/>
              <a:gd name="T25" fmla="*/ 403 h 764"/>
              <a:gd name="T26" fmla="*/ 137 w 561"/>
              <a:gd name="T27" fmla="*/ 305 h 764"/>
              <a:gd name="T28" fmla="*/ 379 w 561"/>
              <a:gd name="T29" fmla="*/ 343 h 764"/>
              <a:gd name="T30" fmla="*/ 333 w 561"/>
              <a:gd name="T31" fmla="*/ 362 h 764"/>
              <a:gd name="T32" fmla="*/ 291 w 561"/>
              <a:gd name="T33" fmla="*/ 369 h 764"/>
              <a:gd name="T34" fmla="*/ 249 w 561"/>
              <a:gd name="T35" fmla="*/ 366 h 764"/>
              <a:gd name="T36" fmla="*/ 209 w 561"/>
              <a:gd name="T37" fmla="*/ 356 h 764"/>
              <a:gd name="T38" fmla="*/ 151 w 561"/>
              <a:gd name="T39" fmla="*/ 319 h 764"/>
              <a:gd name="T40" fmla="*/ 471 w 561"/>
              <a:gd name="T41" fmla="*/ 178 h 764"/>
              <a:gd name="T42" fmla="*/ 464 w 561"/>
              <a:gd name="T43" fmla="*/ 232 h 764"/>
              <a:gd name="T44" fmla="*/ 443 w 561"/>
              <a:gd name="T45" fmla="*/ 280 h 764"/>
              <a:gd name="T46" fmla="*/ 101 w 561"/>
              <a:gd name="T47" fmla="*/ 245 h 764"/>
              <a:gd name="T48" fmla="*/ 90 w 561"/>
              <a:gd name="T49" fmla="*/ 192 h 764"/>
              <a:gd name="T50" fmla="*/ 497 w 561"/>
              <a:gd name="T51" fmla="*/ 738 h 764"/>
              <a:gd name="T52" fmla="*/ 491 w 561"/>
              <a:gd name="T53" fmla="*/ 534 h 764"/>
              <a:gd name="T54" fmla="*/ 466 w 561"/>
              <a:gd name="T55" fmla="*/ 472 h 764"/>
              <a:gd name="T56" fmla="*/ 425 w 561"/>
              <a:gd name="T57" fmla="*/ 422 h 764"/>
              <a:gd name="T58" fmla="*/ 370 w 561"/>
              <a:gd name="T59" fmla="*/ 388 h 764"/>
              <a:gd name="T60" fmla="*/ 399 w 561"/>
              <a:gd name="T61" fmla="*/ 360 h 764"/>
              <a:gd name="T62" fmla="*/ 448 w 561"/>
              <a:gd name="T63" fmla="*/ 318 h 764"/>
              <a:gd name="T64" fmla="*/ 481 w 561"/>
              <a:gd name="T65" fmla="*/ 262 h 764"/>
              <a:gd name="T66" fmla="*/ 496 w 561"/>
              <a:gd name="T67" fmla="*/ 196 h 764"/>
              <a:gd name="T68" fmla="*/ 553 w 561"/>
              <a:gd name="T69" fmla="*/ 25 h 764"/>
              <a:gd name="T70" fmla="*/ 559 w 561"/>
              <a:gd name="T71" fmla="*/ 8 h 764"/>
              <a:gd name="T72" fmla="*/ 484 w 561"/>
              <a:gd name="T73" fmla="*/ 0 h 764"/>
              <a:gd name="T74" fmla="*/ 4 w 561"/>
              <a:gd name="T75" fmla="*/ 3 h 764"/>
              <a:gd name="T76" fmla="*/ 4 w 561"/>
              <a:gd name="T77" fmla="*/ 22 h 764"/>
              <a:gd name="T78" fmla="*/ 64 w 561"/>
              <a:gd name="T79" fmla="*/ 178 h 764"/>
              <a:gd name="T80" fmla="*/ 73 w 561"/>
              <a:gd name="T81" fmla="*/ 242 h 764"/>
              <a:gd name="T82" fmla="*/ 99 w 561"/>
              <a:gd name="T83" fmla="*/ 298 h 764"/>
              <a:gd name="T84" fmla="*/ 122 w 561"/>
              <a:gd name="T85" fmla="*/ 328 h 764"/>
              <a:gd name="T86" fmla="*/ 176 w 561"/>
              <a:gd name="T87" fmla="*/ 369 h 764"/>
              <a:gd name="T88" fmla="*/ 176 w 561"/>
              <a:gd name="T89" fmla="*/ 395 h 764"/>
              <a:gd name="T90" fmla="*/ 125 w 561"/>
              <a:gd name="T91" fmla="*/ 435 h 764"/>
              <a:gd name="T92" fmla="*/ 87 w 561"/>
              <a:gd name="T93" fmla="*/ 488 h 764"/>
              <a:gd name="T94" fmla="*/ 67 w 561"/>
              <a:gd name="T95" fmla="*/ 551 h 764"/>
              <a:gd name="T96" fmla="*/ 13 w 561"/>
              <a:gd name="T97" fmla="*/ 738 h 764"/>
              <a:gd name="T98" fmla="*/ 0 w 561"/>
              <a:gd name="T99" fmla="*/ 751 h 764"/>
              <a:gd name="T100" fmla="*/ 13 w 561"/>
              <a:gd name="T101" fmla="*/ 764 h 764"/>
              <a:gd name="T102" fmla="*/ 553 w 561"/>
              <a:gd name="T103" fmla="*/ 763 h 764"/>
              <a:gd name="T104" fmla="*/ 559 w 561"/>
              <a:gd name="T105" fmla="*/ 747 h 7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61" h="764">
                <a:moveTo>
                  <a:pt x="89" y="738"/>
                </a:moveTo>
                <a:lnTo>
                  <a:pt x="89" y="637"/>
                </a:lnTo>
                <a:lnTo>
                  <a:pt x="191" y="637"/>
                </a:lnTo>
                <a:lnTo>
                  <a:pt x="197" y="636"/>
                </a:lnTo>
                <a:lnTo>
                  <a:pt x="201" y="633"/>
                </a:lnTo>
                <a:lnTo>
                  <a:pt x="280" y="554"/>
                </a:lnTo>
                <a:lnTo>
                  <a:pt x="361" y="633"/>
                </a:lnTo>
                <a:lnTo>
                  <a:pt x="365" y="636"/>
                </a:lnTo>
                <a:lnTo>
                  <a:pt x="369" y="637"/>
                </a:lnTo>
                <a:lnTo>
                  <a:pt x="471" y="637"/>
                </a:lnTo>
                <a:lnTo>
                  <a:pt x="471" y="738"/>
                </a:lnTo>
                <a:lnTo>
                  <a:pt x="89" y="738"/>
                </a:lnTo>
                <a:close/>
                <a:moveTo>
                  <a:pt x="280" y="394"/>
                </a:moveTo>
                <a:lnTo>
                  <a:pt x="301" y="395"/>
                </a:lnTo>
                <a:lnTo>
                  <a:pt x="320" y="399"/>
                </a:lnTo>
                <a:lnTo>
                  <a:pt x="338" y="403"/>
                </a:lnTo>
                <a:lnTo>
                  <a:pt x="355" y="409"/>
                </a:lnTo>
                <a:lnTo>
                  <a:pt x="373" y="417"/>
                </a:lnTo>
                <a:lnTo>
                  <a:pt x="389" y="427"/>
                </a:lnTo>
                <a:lnTo>
                  <a:pt x="403" y="437"/>
                </a:lnTo>
                <a:lnTo>
                  <a:pt x="417" y="449"/>
                </a:lnTo>
                <a:lnTo>
                  <a:pt x="428" y="463"/>
                </a:lnTo>
                <a:lnTo>
                  <a:pt x="439" y="478"/>
                </a:lnTo>
                <a:lnTo>
                  <a:pt x="449" y="493"/>
                </a:lnTo>
                <a:lnTo>
                  <a:pt x="456" y="510"/>
                </a:lnTo>
                <a:lnTo>
                  <a:pt x="463" y="527"/>
                </a:lnTo>
                <a:lnTo>
                  <a:pt x="467" y="547"/>
                </a:lnTo>
                <a:lnTo>
                  <a:pt x="470" y="566"/>
                </a:lnTo>
                <a:lnTo>
                  <a:pt x="471" y="585"/>
                </a:lnTo>
                <a:lnTo>
                  <a:pt x="471" y="611"/>
                </a:lnTo>
                <a:lnTo>
                  <a:pt x="375" y="611"/>
                </a:lnTo>
                <a:lnTo>
                  <a:pt x="290" y="525"/>
                </a:lnTo>
                <a:lnTo>
                  <a:pt x="286" y="523"/>
                </a:lnTo>
                <a:lnTo>
                  <a:pt x="280" y="522"/>
                </a:lnTo>
                <a:lnTo>
                  <a:pt x="276" y="523"/>
                </a:lnTo>
                <a:lnTo>
                  <a:pt x="272" y="525"/>
                </a:lnTo>
                <a:lnTo>
                  <a:pt x="186" y="611"/>
                </a:lnTo>
                <a:lnTo>
                  <a:pt x="89" y="611"/>
                </a:lnTo>
                <a:lnTo>
                  <a:pt x="89" y="585"/>
                </a:lnTo>
                <a:lnTo>
                  <a:pt x="90" y="566"/>
                </a:lnTo>
                <a:lnTo>
                  <a:pt x="93" y="547"/>
                </a:lnTo>
                <a:lnTo>
                  <a:pt x="98" y="529"/>
                </a:lnTo>
                <a:lnTo>
                  <a:pt x="104" y="510"/>
                </a:lnTo>
                <a:lnTo>
                  <a:pt x="112" y="494"/>
                </a:lnTo>
                <a:lnTo>
                  <a:pt x="121" y="478"/>
                </a:lnTo>
                <a:lnTo>
                  <a:pt x="132" y="463"/>
                </a:lnTo>
                <a:lnTo>
                  <a:pt x="145" y="450"/>
                </a:lnTo>
                <a:lnTo>
                  <a:pt x="158" y="437"/>
                </a:lnTo>
                <a:lnTo>
                  <a:pt x="173" y="427"/>
                </a:lnTo>
                <a:lnTo>
                  <a:pt x="189" y="417"/>
                </a:lnTo>
                <a:lnTo>
                  <a:pt x="205" y="409"/>
                </a:lnTo>
                <a:lnTo>
                  <a:pt x="223" y="403"/>
                </a:lnTo>
                <a:lnTo>
                  <a:pt x="242" y="399"/>
                </a:lnTo>
                <a:lnTo>
                  <a:pt x="261" y="395"/>
                </a:lnTo>
                <a:lnTo>
                  <a:pt x="280" y="394"/>
                </a:lnTo>
                <a:close/>
                <a:moveTo>
                  <a:pt x="137" y="305"/>
                </a:moveTo>
                <a:lnTo>
                  <a:pt x="424" y="305"/>
                </a:lnTo>
                <a:lnTo>
                  <a:pt x="411" y="319"/>
                </a:lnTo>
                <a:lnTo>
                  <a:pt x="395" y="332"/>
                </a:lnTo>
                <a:lnTo>
                  <a:pt x="379" y="343"/>
                </a:lnTo>
                <a:lnTo>
                  <a:pt x="362" y="352"/>
                </a:lnTo>
                <a:lnTo>
                  <a:pt x="352" y="356"/>
                </a:lnTo>
                <a:lnTo>
                  <a:pt x="343" y="359"/>
                </a:lnTo>
                <a:lnTo>
                  <a:pt x="333" y="362"/>
                </a:lnTo>
                <a:lnTo>
                  <a:pt x="323" y="364"/>
                </a:lnTo>
                <a:lnTo>
                  <a:pt x="312" y="366"/>
                </a:lnTo>
                <a:lnTo>
                  <a:pt x="302" y="369"/>
                </a:lnTo>
                <a:lnTo>
                  <a:pt x="291" y="369"/>
                </a:lnTo>
                <a:lnTo>
                  <a:pt x="280" y="370"/>
                </a:lnTo>
                <a:lnTo>
                  <a:pt x="270" y="369"/>
                </a:lnTo>
                <a:lnTo>
                  <a:pt x="259" y="369"/>
                </a:lnTo>
                <a:lnTo>
                  <a:pt x="249" y="366"/>
                </a:lnTo>
                <a:lnTo>
                  <a:pt x="238" y="364"/>
                </a:lnTo>
                <a:lnTo>
                  <a:pt x="229" y="362"/>
                </a:lnTo>
                <a:lnTo>
                  <a:pt x="219" y="359"/>
                </a:lnTo>
                <a:lnTo>
                  <a:pt x="209" y="356"/>
                </a:lnTo>
                <a:lnTo>
                  <a:pt x="200" y="352"/>
                </a:lnTo>
                <a:lnTo>
                  <a:pt x="183" y="343"/>
                </a:lnTo>
                <a:lnTo>
                  <a:pt x="166" y="332"/>
                </a:lnTo>
                <a:lnTo>
                  <a:pt x="151" y="319"/>
                </a:lnTo>
                <a:lnTo>
                  <a:pt x="137" y="305"/>
                </a:lnTo>
                <a:close/>
                <a:moveTo>
                  <a:pt x="89" y="25"/>
                </a:moveTo>
                <a:lnTo>
                  <a:pt x="471" y="25"/>
                </a:lnTo>
                <a:lnTo>
                  <a:pt x="471" y="178"/>
                </a:lnTo>
                <a:lnTo>
                  <a:pt x="471" y="192"/>
                </a:lnTo>
                <a:lnTo>
                  <a:pt x="469" y="206"/>
                </a:lnTo>
                <a:lnTo>
                  <a:pt x="467" y="219"/>
                </a:lnTo>
                <a:lnTo>
                  <a:pt x="464" y="232"/>
                </a:lnTo>
                <a:lnTo>
                  <a:pt x="460" y="245"/>
                </a:lnTo>
                <a:lnTo>
                  <a:pt x="455" y="257"/>
                </a:lnTo>
                <a:lnTo>
                  <a:pt x="450" y="269"/>
                </a:lnTo>
                <a:lnTo>
                  <a:pt x="443" y="280"/>
                </a:lnTo>
                <a:lnTo>
                  <a:pt x="118" y="280"/>
                </a:lnTo>
                <a:lnTo>
                  <a:pt x="112" y="269"/>
                </a:lnTo>
                <a:lnTo>
                  <a:pt x="106" y="257"/>
                </a:lnTo>
                <a:lnTo>
                  <a:pt x="101" y="245"/>
                </a:lnTo>
                <a:lnTo>
                  <a:pt x="97" y="232"/>
                </a:lnTo>
                <a:lnTo>
                  <a:pt x="93" y="219"/>
                </a:lnTo>
                <a:lnTo>
                  <a:pt x="91" y="206"/>
                </a:lnTo>
                <a:lnTo>
                  <a:pt x="90" y="192"/>
                </a:lnTo>
                <a:lnTo>
                  <a:pt x="89" y="178"/>
                </a:lnTo>
                <a:lnTo>
                  <a:pt x="89" y="25"/>
                </a:lnTo>
                <a:close/>
                <a:moveTo>
                  <a:pt x="548" y="738"/>
                </a:moveTo>
                <a:lnTo>
                  <a:pt x="497" y="738"/>
                </a:lnTo>
                <a:lnTo>
                  <a:pt x="497" y="585"/>
                </a:lnTo>
                <a:lnTo>
                  <a:pt x="496" y="567"/>
                </a:lnTo>
                <a:lnTo>
                  <a:pt x="494" y="550"/>
                </a:lnTo>
                <a:lnTo>
                  <a:pt x="491" y="534"/>
                </a:lnTo>
                <a:lnTo>
                  <a:pt x="486" y="517"/>
                </a:lnTo>
                <a:lnTo>
                  <a:pt x="481" y="502"/>
                </a:lnTo>
                <a:lnTo>
                  <a:pt x="474" y="487"/>
                </a:lnTo>
                <a:lnTo>
                  <a:pt x="466" y="472"/>
                </a:lnTo>
                <a:lnTo>
                  <a:pt x="457" y="459"/>
                </a:lnTo>
                <a:lnTo>
                  <a:pt x="448" y="446"/>
                </a:lnTo>
                <a:lnTo>
                  <a:pt x="437" y="434"/>
                </a:lnTo>
                <a:lnTo>
                  <a:pt x="425" y="422"/>
                </a:lnTo>
                <a:lnTo>
                  <a:pt x="412" y="413"/>
                </a:lnTo>
                <a:lnTo>
                  <a:pt x="399" y="403"/>
                </a:lnTo>
                <a:lnTo>
                  <a:pt x="386" y="395"/>
                </a:lnTo>
                <a:lnTo>
                  <a:pt x="370" y="388"/>
                </a:lnTo>
                <a:lnTo>
                  <a:pt x="355" y="381"/>
                </a:lnTo>
                <a:lnTo>
                  <a:pt x="370" y="376"/>
                </a:lnTo>
                <a:lnTo>
                  <a:pt x="386" y="369"/>
                </a:lnTo>
                <a:lnTo>
                  <a:pt x="399" y="360"/>
                </a:lnTo>
                <a:lnTo>
                  <a:pt x="412" y="351"/>
                </a:lnTo>
                <a:lnTo>
                  <a:pt x="425" y="341"/>
                </a:lnTo>
                <a:lnTo>
                  <a:pt x="437" y="330"/>
                </a:lnTo>
                <a:lnTo>
                  <a:pt x="448" y="318"/>
                </a:lnTo>
                <a:lnTo>
                  <a:pt x="457" y="305"/>
                </a:lnTo>
                <a:lnTo>
                  <a:pt x="466" y="291"/>
                </a:lnTo>
                <a:lnTo>
                  <a:pt x="474" y="277"/>
                </a:lnTo>
                <a:lnTo>
                  <a:pt x="481" y="262"/>
                </a:lnTo>
                <a:lnTo>
                  <a:pt x="486" y="246"/>
                </a:lnTo>
                <a:lnTo>
                  <a:pt x="491" y="230"/>
                </a:lnTo>
                <a:lnTo>
                  <a:pt x="494" y="214"/>
                </a:lnTo>
                <a:lnTo>
                  <a:pt x="496" y="196"/>
                </a:lnTo>
                <a:lnTo>
                  <a:pt x="497" y="178"/>
                </a:lnTo>
                <a:lnTo>
                  <a:pt x="497" y="25"/>
                </a:lnTo>
                <a:lnTo>
                  <a:pt x="548" y="25"/>
                </a:lnTo>
                <a:lnTo>
                  <a:pt x="553" y="25"/>
                </a:lnTo>
                <a:lnTo>
                  <a:pt x="557" y="22"/>
                </a:lnTo>
                <a:lnTo>
                  <a:pt x="559" y="17"/>
                </a:lnTo>
                <a:lnTo>
                  <a:pt x="561" y="13"/>
                </a:lnTo>
                <a:lnTo>
                  <a:pt x="559" y="8"/>
                </a:lnTo>
                <a:lnTo>
                  <a:pt x="557" y="3"/>
                </a:lnTo>
                <a:lnTo>
                  <a:pt x="553" y="1"/>
                </a:lnTo>
                <a:lnTo>
                  <a:pt x="548" y="0"/>
                </a:lnTo>
                <a:lnTo>
                  <a:pt x="484" y="0"/>
                </a:lnTo>
                <a:lnTo>
                  <a:pt x="76" y="0"/>
                </a:lnTo>
                <a:lnTo>
                  <a:pt x="13" y="0"/>
                </a:lnTo>
                <a:lnTo>
                  <a:pt x="8" y="1"/>
                </a:lnTo>
                <a:lnTo>
                  <a:pt x="4" y="3"/>
                </a:lnTo>
                <a:lnTo>
                  <a:pt x="1" y="8"/>
                </a:lnTo>
                <a:lnTo>
                  <a:pt x="0" y="13"/>
                </a:lnTo>
                <a:lnTo>
                  <a:pt x="1" y="17"/>
                </a:lnTo>
                <a:lnTo>
                  <a:pt x="4" y="22"/>
                </a:lnTo>
                <a:lnTo>
                  <a:pt x="8" y="25"/>
                </a:lnTo>
                <a:lnTo>
                  <a:pt x="13" y="25"/>
                </a:lnTo>
                <a:lnTo>
                  <a:pt x="64" y="25"/>
                </a:lnTo>
                <a:lnTo>
                  <a:pt x="64" y="178"/>
                </a:lnTo>
                <a:lnTo>
                  <a:pt x="64" y="195"/>
                </a:lnTo>
                <a:lnTo>
                  <a:pt x="67" y="211"/>
                </a:lnTo>
                <a:lnTo>
                  <a:pt x="69" y="227"/>
                </a:lnTo>
                <a:lnTo>
                  <a:pt x="73" y="242"/>
                </a:lnTo>
                <a:lnTo>
                  <a:pt x="78" y="257"/>
                </a:lnTo>
                <a:lnTo>
                  <a:pt x="84" y="271"/>
                </a:lnTo>
                <a:lnTo>
                  <a:pt x="91" y="285"/>
                </a:lnTo>
                <a:lnTo>
                  <a:pt x="99" y="298"/>
                </a:lnTo>
                <a:lnTo>
                  <a:pt x="100" y="301"/>
                </a:lnTo>
                <a:lnTo>
                  <a:pt x="102" y="303"/>
                </a:lnTo>
                <a:lnTo>
                  <a:pt x="112" y="316"/>
                </a:lnTo>
                <a:lnTo>
                  <a:pt x="122" y="328"/>
                </a:lnTo>
                <a:lnTo>
                  <a:pt x="135" y="340"/>
                </a:lnTo>
                <a:lnTo>
                  <a:pt x="147" y="350"/>
                </a:lnTo>
                <a:lnTo>
                  <a:pt x="161" y="360"/>
                </a:lnTo>
                <a:lnTo>
                  <a:pt x="176" y="369"/>
                </a:lnTo>
                <a:lnTo>
                  <a:pt x="191" y="376"/>
                </a:lnTo>
                <a:lnTo>
                  <a:pt x="206" y="381"/>
                </a:lnTo>
                <a:lnTo>
                  <a:pt x="191" y="388"/>
                </a:lnTo>
                <a:lnTo>
                  <a:pt x="176" y="395"/>
                </a:lnTo>
                <a:lnTo>
                  <a:pt x="162" y="404"/>
                </a:lnTo>
                <a:lnTo>
                  <a:pt x="149" y="414"/>
                </a:lnTo>
                <a:lnTo>
                  <a:pt x="136" y="423"/>
                </a:lnTo>
                <a:lnTo>
                  <a:pt x="125" y="435"/>
                </a:lnTo>
                <a:lnTo>
                  <a:pt x="114" y="447"/>
                </a:lnTo>
                <a:lnTo>
                  <a:pt x="104" y="460"/>
                </a:lnTo>
                <a:lnTo>
                  <a:pt x="95" y="474"/>
                </a:lnTo>
                <a:lnTo>
                  <a:pt x="87" y="488"/>
                </a:lnTo>
                <a:lnTo>
                  <a:pt x="81" y="503"/>
                </a:lnTo>
                <a:lnTo>
                  <a:pt x="74" y="518"/>
                </a:lnTo>
                <a:lnTo>
                  <a:pt x="70" y="534"/>
                </a:lnTo>
                <a:lnTo>
                  <a:pt x="67" y="551"/>
                </a:lnTo>
                <a:lnTo>
                  <a:pt x="64" y="568"/>
                </a:lnTo>
                <a:lnTo>
                  <a:pt x="64" y="585"/>
                </a:lnTo>
                <a:lnTo>
                  <a:pt x="64" y="738"/>
                </a:lnTo>
                <a:lnTo>
                  <a:pt x="13" y="738"/>
                </a:lnTo>
                <a:lnTo>
                  <a:pt x="8" y="739"/>
                </a:lnTo>
                <a:lnTo>
                  <a:pt x="4" y="742"/>
                </a:lnTo>
                <a:lnTo>
                  <a:pt x="1" y="747"/>
                </a:lnTo>
                <a:lnTo>
                  <a:pt x="0" y="751"/>
                </a:lnTo>
                <a:lnTo>
                  <a:pt x="1" y="756"/>
                </a:lnTo>
                <a:lnTo>
                  <a:pt x="4" y="760"/>
                </a:lnTo>
                <a:lnTo>
                  <a:pt x="8" y="763"/>
                </a:lnTo>
                <a:lnTo>
                  <a:pt x="13" y="764"/>
                </a:lnTo>
                <a:lnTo>
                  <a:pt x="76" y="764"/>
                </a:lnTo>
                <a:lnTo>
                  <a:pt x="484" y="764"/>
                </a:lnTo>
                <a:lnTo>
                  <a:pt x="548" y="764"/>
                </a:lnTo>
                <a:lnTo>
                  <a:pt x="553" y="763"/>
                </a:lnTo>
                <a:lnTo>
                  <a:pt x="557" y="760"/>
                </a:lnTo>
                <a:lnTo>
                  <a:pt x="559" y="756"/>
                </a:lnTo>
                <a:lnTo>
                  <a:pt x="561" y="751"/>
                </a:lnTo>
                <a:lnTo>
                  <a:pt x="559" y="747"/>
                </a:lnTo>
                <a:lnTo>
                  <a:pt x="557" y="742"/>
                </a:lnTo>
                <a:lnTo>
                  <a:pt x="553" y="739"/>
                </a:lnTo>
                <a:lnTo>
                  <a:pt x="548" y="738"/>
                </a:lnTo>
                <a:close/>
              </a:path>
            </a:pathLst>
          </a:custGeom>
          <a:solidFill>
            <a:srgbClr val="43B9F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532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3DE3713-F759-464D-AA0D-D80AA1DD4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73169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66B3CF2-F810-4558-87B2-959BD55E891F}"/>
              </a:ext>
            </a:extLst>
          </p:cNvPr>
          <p:cNvSpPr txBox="1"/>
          <p:nvPr/>
        </p:nvSpPr>
        <p:spPr>
          <a:xfrm>
            <a:off x="782320" y="1925102"/>
            <a:ext cx="38673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请在这里输入</a:t>
            </a:r>
            <a:endParaRPr lang="en-US" altLang="zh-CN" sz="3200" b="1" dirty="0">
              <a:solidFill>
                <a:schemeClr val="bg1"/>
              </a:solidFill>
            </a:endParaRPr>
          </a:p>
          <a:p>
            <a:r>
              <a:rPr lang="zh-CN" altLang="en-US" sz="3200" b="1" dirty="0">
                <a:solidFill>
                  <a:schemeClr val="bg1"/>
                </a:solidFill>
              </a:rPr>
              <a:t>本页内容的主标题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8AF986-D364-47A8-8C70-68B12129F745}"/>
              </a:ext>
            </a:extLst>
          </p:cNvPr>
          <p:cNvSpPr txBox="1"/>
          <p:nvPr/>
        </p:nvSpPr>
        <p:spPr>
          <a:xfrm>
            <a:off x="782320" y="3378293"/>
            <a:ext cx="3634471" cy="953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</a:rPr>
              <a:t>请在这里输入详细的文本内容，请在这里输入详细的文本内容，请在这里输入详细的文本内容</a:t>
            </a:r>
          </a:p>
        </p:txBody>
      </p:sp>
      <p:grpSp>
        <p:nvGrpSpPr>
          <p:cNvPr id="6" name="Group 127">
            <a:extLst>
              <a:ext uri="{FF2B5EF4-FFF2-40B4-BE49-F238E27FC236}">
                <a16:creationId xmlns:a16="http://schemas.microsoft.com/office/drawing/2014/main" id="{3E3F6E75-25A6-4804-AC9E-63F4BDF9C81A}"/>
              </a:ext>
            </a:extLst>
          </p:cNvPr>
          <p:cNvGrpSpPr/>
          <p:nvPr/>
        </p:nvGrpSpPr>
        <p:grpSpPr>
          <a:xfrm>
            <a:off x="8359389" y="1815075"/>
            <a:ext cx="1663595" cy="3234580"/>
            <a:chOff x="3634823" y="1985323"/>
            <a:chExt cx="1488107" cy="2893374"/>
          </a:xfrm>
        </p:grpSpPr>
        <p:sp>
          <p:nvSpPr>
            <p:cNvPr id="39" name="Arc 124">
              <a:extLst>
                <a:ext uri="{FF2B5EF4-FFF2-40B4-BE49-F238E27FC236}">
                  <a16:creationId xmlns:a16="http://schemas.microsoft.com/office/drawing/2014/main" id="{8E62520B-275B-4C7B-B392-1389AD0AB8EA}"/>
                </a:ext>
              </a:extLst>
            </p:cNvPr>
            <p:cNvSpPr/>
            <p:nvPr/>
          </p:nvSpPr>
          <p:spPr>
            <a:xfrm>
              <a:off x="3634823" y="1985323"/>
              <a:ext cx="1488106" cy="1488106"/>
            </a:xfrm>
            <a:prstGeom prst="arc">
              <a:avLst>
                <a:gd name="adj1" fmla="val 16200000"/>
                <a:gd name="adj2" fmla="val 21420570"/>
              </a:avLst>
            </a:prstGeom>
            <a:ln w="28575">
              <a:solidFill>
                <a:srgbClr val="43B9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Arc 125">
              <a:extLst>
                <a:ext uri="{FF2B5EF4-FFF2-40B4-BE49-F238E27FC236}">
                  <a16:creationId xmlns:a16="http://schemas.microsoft.com/office/drawing/2014/main" id="{CDBBFE6D-F56B-4C99-9EC5-98F4F761FC42}"/>
                </a:ext>
              </a:extLst>
            </p:cNvPr>
            <p:cNvSpPr/>
            <p:nvPr/>
          </p:nvSpPr>
          <p:spPr>
            <a:xfrm rot="5400000">
              <a:off x="3634823" y="3390591"/>
              <a:ext cx="1488107" cy="1488106"/>
            </a:xfrm>
            <a:prstGeom prst="arc">
              <a:avLst>
                <a:gd name="adj1" fmla="val 16383531"/>
                <a:gd name="adj2" fmla="val 0"/>
              </a:avLst>
            </a:prstGeom>
            <a:ln w="28575">
              <a:solidFill>
                <a:srgbClr val="43B9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Picture 105">
            <a:extLst>
              <a:ext uri="{FF2B5EF4-FFF2-40B4-BE49-F238E27FC236}">
                <a16:creationId xmlns:a16="http://schemas.microsoft.com/office/drawing/2014/main" id="{836829C6-2C54-4BC7-BA04-E7FE4328EDD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8" t="1870" r="30075" b="894"/>
          <a:stretch/>
        </p:blipFill>
        <p:spPr>
          <a:xfrm>
            <a:off x="6891454" y="1925102"/>
            <a:ext cx="3011682" cy="3007795"/>
          </a:xfrm>
          <a:custGeom>
            <a:avLst/>
            <a:gdLst>
              <a:gd name="connsiteX0" fmla="*/ 633028 w 2693988"/>
              <a:gd name="connsiteY0" fmla="*/ 46 h 2690512"/>
              <a:gd name="connsiteX1" fmla="*/ 1093625 w 2693988"/>
              <a:gd name="connsiteY1" fmla="*/ 186443 h 2690512"/>
              <a:gd name="connsiteX2" fmla="*/ 1257613 w 2693988"/>
              <a:gd name="connsiteY2" fmla="*/ 474420 h 2690512"/>
              <a:gd name="connsiteX3" fmla="*/ 1259589 w 2693988"/>
              <a:gd name="connsiteY3" fmla="*/ 478365 h 2690512"/>
              <a:gd name="connsiteX4" fmla="*/ 1433455 w 2693988"/>
              <a:gd name="connsiteY4" fmla="*/ 478365 h 2690512"/>
              <a:gd name="connsiteX5" fmla="*/ 1435431 w 2693988"/>
              <a:gd name="connsiteY5" fmla="*/ 474420 h 2690512"/>
              <a:gd name="connsiteX6" fmla="*/ 1601394 w 2693988"/>
              <a:gd name="connsiteY6" fmla="*/ 186443 h 2690512"/>
              <a:gd name="connsiteX7" fmla="*/ 2518143 w 2693988"/>
              <a:gd name="connsiteY7" fmla="*/ 198277 h 2690512"/>
              <a:gd name="connsiteX8" fmla="*/ 2520119 w 2693988"/>
              <a:gd name="connsiteY8" fmla="*/ 1077990 h 2690512"/>
              <a:gd name="connsiteX9" fmla="*/ 2219805 w 2693988"/>
              <a:gd name="connsiteY9" fmla="*/ 1257483 h 2690512"/>
              <a:gd name="connsiteX10" fmla="*/ 2215853 w 2693988"/>
              <a:gd name="connsiteY10" fmla="*/ 1259455 h 2690512"/>
              <a:gd name="connsiteX11" fmla="*/ 2215853 w 2693988"/>
              <a:gd name="connsiteY11" fmla="*/ 1431058 h 2690512"/>
              <a:gd name="connsiteX12" fmla="*/ 2219805 w 2693988"/>
              <a:gd name="connsiteY12" fmla="*/ 1433031 h 2690512"/>
              <a:gd name="connsiteX13" fmla="*/ 2520119 w 2693988"/>
              <a:gd name="connsiteY13" fmla="*/ 1612524 h 2690512"/>
              <a:gd name="connsiteX14" fmla="*/ 2518143 w 2693988"/>
              <a:gd name="connsiteY14" fmla="*/ 2492236 h 2690512"/>
              <a:gd name="connsiteX15" fmla="*/ 1601394 w 2693988"/>
              <a:gd name="connsiteY15" fmla="*/ 2504071 h 2690512"/>
              <a:gd name="connsiteX16" fmla="*/ 1435431 w 2693988"/>
              <a:gd name="connsiteY16" fmla="*/ 2216093 h 2690512"/>
              <a:gd name="connsiteX17" fmla="*/ 1433455 w 2693988"/>
              <a:gd name="connsiteY17" fmla="*/ 2212148 h 2690512"/>
              <a:gd name="connsiteX18" fmla="*/ 1259589 w 2693988"/>
              <a:gd name="connsiteY18" fmla="*/ 2210176 h 2690512"/>
              <a:gd name="connsiteX19" fmla="*/ 1257613 w 2693988"/>
              <a:gd name="connsiteY19" fmla="*/ 2216093 h 2690512"/>
              <a:gd name="connsiteX20" fmla="*/ 1079795 w 2693988"/>
              <a:gd name="connsiteY20" fmla="*/ 2515905 h 2690512"/>
              <a:gd name="connsiteX21" fmla="*/ 198609 w 2693988"/>
              <a:gd name="connsiteY21" fmla="*/ 2513933 h 2690512"/>
              <a:gd name="connsiteX22" fmla="*/ 186755 w 2693988"/>
              <a:gd name="connsiteY22" fmla="*/ 1598716 h 2690512"/>
              <a:gd name="connsiteX23" fmla="*/ 475215 w 2693988"/>
              <a:gd name="connsiteY23" fmla="*/ 1433031 h 2690512"/>
              <a:gd name="connsiteX24" fmla="*/ 479166 w 2693988"/>
              <a:gd name="connsiteY24" fmla="*/ 1431058 h 2690512"/>
              <a:gd name="connsiteX25" fmla="*/ 479166 w 2693988"/>
              <a:gd name="connsiteY25" fmla="*/ 1259455 h 2690512"/>
              <a:gd name="connsiteX26" fmla="*/ 475215 w 2693988"/>
              <a:gd name="connsiteY26" fmla="*/ 1257483 h 2690512"/>
              <a:gd name="connsiteX27" fmla="*/ 174900 w 2693988"/>
              <a:gd name="connsiteY27" fmla="*/ 1077990 h 2690512"/>
              <a:gd name="connsiteX28" fmla="*/ 176876 w 2693988"/>
              <a:gd name="connsiteY28" fmla="*/ 198277 h 2690512"/>
              <a:gd name="connsiteX29" fmla="*/ 633028 w 2693988"/>
              <a:gd name="connsiteY29" fmla="*/ 46 h 2690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693988" h="2690512">
                <a:moveTo>
                  <a:pt x="633028" y="46"/>
                </a:moveTo>
                <a:cubicBezTo>
                  <a:pt x="799238" y="-1926"/>
                  <a:pt x="966189" y="60206"/>
                  <a:pt x="1093625" y="186443"/>
                </a:cubicBezTo>
                <a:cubicBezTo>
                  <a:pt x="1174631" y="269286"/>
                  <a:pt x="1229952" y="367908"/>
                  <a:pt x="1257613" y="474420"/>
                </a:cubicBezTo>
                <a:cubicBezTo>
                  <a:pt x="1259589" y="476393"/>
                  <a:pt x="1259589" y="476393"/>
                  <a:pt x="1259589" y="478365"/>
                </a:cubicBezTo>
                <a:cubicBezTo>
                  <a:pt x="1289225" y="561208"/>
                  <a:pt x="1405794" y="561208"/>
                  <a:pt x="1433455" y="478365"/>
                </a:cubicBezTo>
                <a:cubicBezTo>
                  <a:pt x="1435431" y="476393"/>
                  <a:pt x="1435431" y="474420"/>
                  <a:pt x="1435431" y="474420"/>
                </a:cubicBezTo>
                <a:cubicBezTo>
                  <a:pt x="1465067" y="367908"/>
                  <a:pt x="1520388" y="269286"/>
                  <a:pt x="1601394" y="186443"/>
                </a:cubicBezTo>
                <a:cubicBezTo>
                  <a:pt x="1856266" y="-66031"/>
                  <a:pt x="2269199" y="-62086"/>
                  <a:pt x="2518143" y="198277"/>
                </a:cubicBezTo>
                <a:cubicBezTo>
                  <a:pt x="2751282" y="442861"/>
                  <a:pt x="2753258" y="833406"/>
                  <a:pt x="2520119" y="1077990"/>
                </a:cubicBezTo>
                <a:cubicBezTo>
                  <a:pt x="2435162" y="1166750"/>
                  <a:pt x="2330447" y="1227896"/>
                  <a:pt x="2219805" y="1257483"/>
                </a:cubicBezTo>
                <a:cubicBezTo>
                  <a:pt x="2217829" y="1257483"/>
                  <a:pt x="2217829" y="1257483"/>
                  <a:pt x="2215853" y="1259455"/>
                </a:cubicBezTo>
                <a:cubicBezTo>
                  <a:pt x="2132872" y="1287069"/>
                  <a:pt x="2132872" y="1403444"/>
                  <a:pt x="2215853" y="1431058"/>
                </a:cubicBezTo>
                <a:cubicBezTo>
                  <a:pt x="2217829" y="1433031"/>
                  <a:pt x="2217829" y="1433031"/>
                  <a:pt x="2219805" y="1433031"/>
                </a:cubicBezTo>
                <a:cubicBezTo>
                  <a:pt x="2330447" y="1462617"/>
                  <a:pt x="2435162" y="1523763"/>
                  <a:pt x="2520119" y="1612524"/>
                </a:cubicBezTo>
                <a:cubicBezTo>
                  <a:pt x="2753258" y="1857107"/>
                  <a:pt x="2751282" y="2247652"/>
                  <a:pt x="2518143" y="2492236"/>
                </a:cubicBezTo>
                <a:cubicBezTo>
                  <a:pt x="2269199" y="2752599"/>
                  <a:pt x="1856266" y="2756544"/>
                  <a:pt x="1601394" y="2504071"/>
                </a:cubicBezTo>
                <a:cubicBezTo>
                  <a:pt x="1520388" y="2421228"/>
                  <a:pt x="1465067" y="2322605"/>
                  <a:pt x="1435431" y="2216093"/>
                </a:cubicBezTo>
                <a:cubicBezTo>
                  <a:pt x="1435431" y="2216093"/>
                  <a:pt x="1435431" y="2214121"/>
                  <a:pt x="1433455" y="2212148"/>
                </a:cubicBezTo>
                <a:cubicBezTo>
                  <a:pt x="1405794" y="2129305"/>
                  <a:pt x="1289225" y="2129305"/>
                  <a:pt x="1259589" y="2210176"/>
                </a:cubicBezTo>
                <a:cubicBezTo>
                  <a:pt x="1259589" y="2212148"/>
                  <a:pt x="1259589" y="2214121"/>
                  <a:pt x="1257613" y="2216093"/>
                </a:cubicBezTo>
                <a:cubicBezTo>
                  <a:pt x="1229952" y="2326550"/>
                  <a:pt x="1168704" y="2431090"/>
                  <a:pt x="1079795" y="2515905"/>
                </a:cubicBezTo>
                <a:cubicBezTo>
                  <a:pt x="832826" y="2748654"/>
                  <a:pt x="443603" y="2746682"/>
                  <a:pt x="198609" y="2513933"/>
                </a:cubicBezTo>
                <a:cubicBezTo>
                  <a:pt x="-62190" y="2265404"/>
                  <a:pt x="-66142" y="1853162"/>
                  <a:pt x="186755" y="1598716"/>
                </a:cubicBezTo>
                <a:cubicBezTo>
                  <a:pt x="269736" y="1517846"/>
                  <a:pt x="368524" y="1462617"/>
                  <a:pt x="475215" y="1433031"/>
                </a:cubicBezTo>
                <a:cubicBezTo>
                  <a:pt x="477190" y="1433031"/>
                  <a:pt x="477190" y="1433031"/>
                  <a:pt x="479166" y="1431058"/>
                </a:cubicBezTo>
                <a:cubicBezTo>
                  <a:pt x="562148" y="1403444"/>
                  <a:pt x="562148" y="1287069"/>
                  <a:pt x="479166" y="1259455"/>
                </a:cubicBezTo>
                <a:cubicBezTo>
                  <a:pt x="477190" y="1257483"/>
                  <a:pt x="477190" y="1257483"/>
                  <a:pt x="475215" y="1257483"/>
                </a:cubicBezTo>
                <a:cubicBezTo>
                  <a:pt x="364572" y="1227896"/>
                  <a:pt x="259858" y="1166750"/>
                  <a:pt x="174900" y="1077990"/>
                </a:cubicBezTo>
                <a:cubicBezTo>
                  <a:pt x="-58239" y="833406"/>
                  <a:pt x="-58239" y="442861"/>
                  <a:pt x="176876" y="198277"/>
                </a:cubicBezTo>
                <a:cubicBezTo>
                  <a:pt x="301348" y="68096"/>
                  <a:pt x="466818" y="2019"/>
                  <a:pt x="633028" y="46"/>
                </a:cubicBezTo>
                <a:close/>
              </a:path>
            </a:pathLst>
          </a:custGeom>
        </p:spPr>
      </p:pic>
      <p:sp>
        <p:nvSpPr>
          <p:cNvPr id="8" name="TextBox 67">
            <a:extLst>
              <a:ext uri="{FF2B5EF4-FFF2-40B4-BE49-F238E27FC236}">
                <a16:creationId xmlns:a16="http://schemas.microsoft.com/office/drawing/2014/main" id="{486B0E73-C5C6-4397-A3AD-7214848D519B}"/>
              </a:ext>
            </a:extLst>
          </p:cNvPr>
          <p:cNvSpPr txBox="1"/>
          <p:nvPr/>
        </p:nvSpPr>
        <p:spPr>
          <a:xfrm>
            <a:off x="10364150" y="2517920"/>
            <a:ext cx="102592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请输入文本</a:t>
            </a:r>
          </a:p>
        </p:txBody>
      </p:sp>
      <p:sp>
        <p:nvSpPr>
          <p:cNvPr id="9" name="TextBox 68">
            <a:extLst>
              <a:ext uri="{FF2B5EF4-FFF2-40B4-BE49-F238E27FC236}">
                <a16:creationId xmlns:a16="http://schemas.microsoft.com/office/drawing/2014/main" id="{C1B95732-3F28-4098-B5E1-5F9917530632}"/>
              </a:ext>
            </a:extLst>
          </p:cNvPr>
          <p:cNvSpPr txBox="1"/>
          <p:nvPr/>
        </p:nvSpPr>
        <p:spPr>
          <a:xfrm>
            <a:off x="10364150" y="4101847"/>
            <a:ext cx="102592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请输入文本</a:t>
            </a:r>
          </a:p>
        </p:txBody>
      </p:sp>
      <p:sp>
        <p:nvSpPr>
          <p:cNvPr id="10" name="TextBox 71">
            <a:extLst>
              <a:ext uri="{FF2B5EF4-FFF2-40B4-BE49-F238E27FC236}">
                <a16:creationId xmlns:a16="http://schemas.microsoft.com/office/drawing/2014/main" id="{FE635FD9-71B8-465A-8124-442416DF611E}"/>
              </a:ext>
            </a:extLst>
          </p:cNvPr>
          <p:cNvSpPr txBox="1"/>
          <p:nvPr/>
        </p:nvSpPr>
        <p:spPr>
          <a:xfrm>
            <a:off x="5413289" y="2517920"/>
            <a:ext cx="102592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请输入文本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1" name="TextBox 72">
            <a:extLst>
              <a:ext uri="{FF2B5EF4-FFF2-40B4-BE49-F238E27FC236}">
                <a16:creationId xmlns:a16="http://schemas.microsoft.com/office/drawing/2014/main" id="{79390635-2B88-4137-83E7-9052DB7BE003}"/>
              </a:ext>
            </a:extLst>
          </p:cNvPr>
          <p:cNvSpPr txBox="1"/>
          <p:nvPr/>
        </p:nvSpPr>
        <p:spPr>
          <a:xfrm>
            <a:off x="5413289" y="4101847"/>
            <a:ext cx="102592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请输入文本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37" name="TextBox 69">
            <a:extLst>
              <a:ext uri="{FF2B5EF4-FFF2-40B4-BE49-F238E27FC236}">
                <a16:creationId xmlns:a16="http://schemas.microsoft.com/office/drawing/2014/main" id="{69C33E6E-DC56-46A9-816F-1C410A1F4B27}"/>
              </a:ext>
            </a:extLst>
          </p:cNvPr>
          <p:cNvSpPr txBox="1"/>
          <p:nvPr/>
        </p:nvSpPr>
        <p:spPr>
          <a:xfrm>
            <a:off x="7073237" y="5421832"/>
            <a:ext cx="102592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请输入文本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38" name="TextBox 70">
            <a:extLst>
              <a:ext uri="{FF2B5EF4-FFF2-40B4-BE49-F238E27FC236}">
                <a16:creationId xmlns:a16="http://schemas.microsoft.com/office/drawing/2014/main" id="{805E36F1-CE75-42C3-9CF1-85AF0CD344A3}"/>
              </a:ext>
            </a:extLst>
          </p:cNvPr>
          <p:cNvSpPr txBox="1"/>
          <p:nvPr/>
        </p:nvSpPr>
        <p:spPr>
          <a:xfrm>
            <a:off x="8686124" y="5421832"/>
            <a:ext cx="102592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请输入文本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35" name="TextBox 73">
            <a:extLst>
              <a:ext uri="{FF2B5EF4-FFF2-40B4-BE49-F238E27FC236}">
                <a16:creationId xmlns:a16="http://schemas.microsoft.com/office/drawing/2014/main" id="{27C76DB8-64E7-4E12-85C7-CA9DB9BC6BBC}"/>
              </a:ext>
            </a:extLst>
          </p:cNvPr>
          <p:cNvSpPr txBox="1"/>
          <p:nvPr/>
        </p:nvSpPr>
        <p:spPr>
          <a:xfrm>
            <a:off x="7096071" y="1160911"/>
            <a:ext cx="102592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请输入文本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36" name="TextBox 74">
            <a:extLst>
              <a:ext uri="{FF2B5EF4-FFF2-40B4-BE49-F238E27FC236}">
                <a16:creationId xmlns:a16="http://schemas.microsoft.com/office/drawing/2014/main" id="{E507C8C8-B058-423B-9E1F-6BA86AF3773B}"/>
              </a:ext>
            </a:extLst>
          </p:cNvPr>
          <p:cNvSpPr txBox="1"/>
          <p:nvPr/>
        </p:nvSpPr>
        <p:spPr>
          <a:xfrm>
            <a:off x="8682661" y="1160911"/>
            <a:ext cx="102592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请输入文本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975B5CA7-5B7D-4FD0-847B-5F1E29179C8C}"/>
              </a:ext>
            </a:extLst>
          </p:cNvPr>
          <p:cNvSpPr>
            <a:spLocks/>
          </p:cNvSpPr>
          <p:nvPr/>
        </p:nvSpPr>
        <p:spPr bwMode="auto">
          <a:xfrm>
            <a:off x="6817513" y="1851284"/>
            <a:ext cx="3151883" cy="3155432"/>
          </a:xfrm>
          <a:custGeom>
            <a:avLst/>
            <a:gdLst>
              <a:gd name="T0" fmla="*/ 1308 w 1427"/>
              <a:gd name="T1" fmla="*/ 134 h 1431"/>
              <a:gd name="T2" fmla="*/ 1309 w 1427"/>
              <a:gd name="T3" fmla="*/ 580 h 1431"/>
              <a:gd name="T4" fmla="*/ 1157 w 1427"/>
              <a:gd name="T5" fmla="*/ 671 h 1431"/>
              <a:gd name="T6" fmla="*/ 1155 w 1427"/>
              <a:gd name="T7" fmla="*/ 672 h 1431"/>
              <a:gd name="T8" fmla="*/ 1155 w 1427"/>
              <a:gd name="T9" fmla="*/ 759 h 1431"/>
              <a:gd name="T10" fmla="*/ 1157 w 1427"/>
              <a:gd name="T11" fmla="*/ 760 h 1431"/>
              <a:gd name="T12" fmla="*/ 1309 w 1427"/>
              <a:gd name="T13" fmla="*/ 851 h 1431"/>
              <a:gd name="T14" fmla="*/ 1308 w 1427"/>
              <a:gd name="T15" fmla="*/ 1297 h 1431"/>
              <a:gd name="T16" fmla="*/ 844 w 1427"/>
              <a:gd name="T17" fmla="*/ 1303 h 1431"/>
              <a:gd name="T18" fmla="*/ 760 w 1427"/>
              <a:gd name="T19" fmla="*/ 1157 h 1431"/>
              <a:gd name="T20" fmla="*/ 759 w 1427"/>
              <a:gd name="T21" fmla="*/ 1155 h 1431"/>
              <a:gd name="T22" fmla="*/ 671 w 1427"/>
              <a:gd name="T23" fmla="*/ 1154 h 1431"/>
              <a:gd name="T24" fmla="*/ 670 w 1427"/>
              <a:gd name="T25" fmla="*/ 1157 h 1431"/>
              <a:gd name="T26" fmla="*/ 580 w 1427"/>
              <a:gd name="T27" fmla="*/ 1309 h 1431"/>
              <a:gd name="T28" fmla="*/ 134 w 1427"/>
              <a:gd name="T29" fmla="*/ 1308 h 1431"/>
              <a:gd name="T30" fmla="*/ 128 w 1427"/>
              <a:gd name="T31" fmla="*/ 844 h 1431"/>
              <a:gd name="T32" fmla="*/ 274 w 1427"/>
              <a:gd name="T33" fmla="*/ 760 h 1431"/>
              <a:gd name="T34" fmla="*/ 276 w 1427"/>
              <a:gd name="T35" fmla="*/ 759 h 1431"/>
              <a:gd name="T36" fmla="*/ 276 w 1427"/>
              <a:gd name="T37" fmla="*/ 672 h 1431"/>
              <a:gd name="T38" fmla="*/ 274 w 1427"/>
              <a:gd name="T39" fmla="*/ 671 h 1431"/>
              <a:gd name="T40" fmla="*/ 122 w 1427"/>
              <a:gd name="T41" fmla="*/ 580 h 1431"/>
              <a:gd name="T42" fmla="*/ 123 w 1427"/>
              <a:gd name="T43" fmla="*/ 134 h 1431"/>
              <a:gd name="T44" fmla="*/ 587 w 1427"/>
              <a:gd name="T45" fmla="*/ 128 h 1431"/>
              <a:gd name="T46" fmla="*/ 670 w 1427"/>
              <a:gd name="T47" fmla="*/ 274 h 1431"/>
              <a:gd name="T48" fmla="*/ 671 w 1427"/>
              <a:gd name="T49" fmla="*/ 276 h 1431"/>
              <a:gd name="T50" fmla="*/ 759 w 1427"/>
              <a:gd name="T51" fmla="*/ 276 h 1431"/>
              <a:gd name="T52" fmla="*/ 760 w 1427"/>
              <a:gd name="T53" fmla="*/ 274 h 1431"/>
              <a:gd name="T54" fmla="*/ 844 w 1427"/>
              <a:gd name="T55" fmla="*/ 128 h 1431"/>
              <a:gd name="T56" fmla="*/ 1308 w 1427"/>
              <a:gd name="T57" fmla="*/ 134 h 1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27" h="1431">
                <a:moveTo>
                  <a:pt x="1308" y="134"/>
                </a:moveTo>
                <a:cubicBezTo>
                  <a:pt x="1426" y="258"/>
                  <a:pt x="1427" y="456"/>
                  <a:pt x="1309" y="580"/>
                </a:cubicBezTo>
                <a:cubicBezTo>
                  <a:pt x="1266" y="625"/>
                  <a:pt x="1213" y="656"/>
                  <a:pt x="1157" y="671"/>
                </a:cubicBezTo>
                <a:cubicBezTo>
                  <a:pt x="1156" y="671"/>
                  <a:pt x="1156" y="671"/>
                  <a:pt x="1155" y="672"/>
                </a:cubicBezTo>
                <a:cubicBezTo>
                  <a:pt x="1113" y="686"/>
                  <a:pt x="1113" y="745"/>
                  <a:pt x="1155" y="759"/>
                </a:cubicBezTo>
                <a:cubicBezTo>
                  <a:pt x="1156" y="760"/>
                  <a:pt x="1156" y="760"/>
                  <a:pt x="1157" y="760"/>
                </a:cubicBezTo>
                <a:cubicBezTo>
                  <a:pt x="1213" y="775"/>
                  <a:pt x="1266" y="806"/>
                  <a:pt x="1309" y="851"/>
                </a:cubicBezTo>
                <a:cubicBezTo>
                  <a:pt x="1427" y="975"/>
                  <a:pt x="1426" y="1173"/>
                  <a:pt x="1308" y="1297"/>
                </a:cubicBezTo>
                <a:cubicBezTo>
                  <a:pt x="1182" y="1429"/>
                  <a:pt x="973" y="1431"/>
                  <a:pt x="844" y="1303"/>
                </a:cubicBezTo>
                <a:cubicBezTo>
                  <a:pt x="803" y="1261"/>
                  <a:pt x="775" y="1211"/>
                  <a:pt x="760" y="1157"/>
                </a:cubicBezTo>
                <a:cubicBezTo>
                  <a:pt x="760" y="1157"/>
                  <a:pt x="760" y="1156"/>
                  <a:pt x="759" y="1155"/>
                </a:cubicBezTo>
                <a:cubicBezTo>
                  <a:pt x="745" y="1113"/>
                  <a:pt x="686" y="1113"/>
                  <a:pt x="671" y="1154"/>
                </a:cubicBezTo>
                <a:cubicBezTo>
                  <a:pt x="671" y="1155"/>
                  <a:pt x="671" y="1156"/>
                  <a:pt x="670" y="1157"/>
                </a:cubicBezTo>
                <a:cubicBezTo>
                  <a:pt x="656" y="1213"/>
                  <a:pt x="625" y="1266"/>
                  <a:pt x="580" y="1309"/>
                </a:cubicBezTo>
                <a:cubicBezTo>
                  <a:pt x="455" y="1427"/>
                  <a:pt x="258" y="1426"/>
                  <a:pt x="134" y="1308"/>
                </a:cubicBezTo>
                <a:cubicBezTo>
                  <a:pt x="2" y="1182"/>
                  <a:pt x="0" y="973"/>
                  <a:pt x="128" y="844"/>
                </a:cubicBezTo>
                <a:cubicBezTo>
                  <a:pt x="170" y="803"/>
                  <a:pt x="220" y="775"/>
                  <a:pt x="274" y="760"/>
                </a:cubicBezTo>
                <a:cubicBezTo>
                  <a:pt x="275" y="760"/>
                  <a:pt x="275" y="760"/>
                  <a:pt x="276" y="759"/>
                </a:cubicBezTo>
                <a:cubicBezTo>
                  <a:pt x="318" y="745"/>
                  <a:pt x="318" y="686"/>
                  <a:pt x="276" y="672"/>
                </a:cubicBezTo>
                <a:cubicBezTo>
                  <a:pt x="275" y="671"/>
                  <a:pt x="275" y="671"/>
                  <a:pt x="274" y="671"/>
                </a:cubicBezTo>
                <a:cubicBezTo>
                  <a:pt x="218" y="656"/>
                  <a:pt x="165" y="625"/>
                  <a:pt x="122" y="580"/>
                </a:cubicBezTo>
                <a:cubicBezTo>
                  <a:pt x="4" y="456"/>
                  <a:pt x="4" y="258"/>
                  <a:pt x="123" y="134"/>
                </a:cubicBezTo>
                <a:cubicBezTo>
                  <a:pt x="249" y="2"/>
                  <a:pt x="458" y="0"/>
                  <a:pt x="587" y="128"/>
                </a:cubicBezTo>
                <a:cubicBezTo>
                  <a:pt x="628" y="170"/>
                  <a:pt x="656" y="220"/>
                  <a:pt x="670" y="274"/>
                </a:cubicBezTo>
                <a:cubicBezTo>
                  <a:pt x="671" y="275"/>
                  <a:pt x="671" y="275"/>
                  <a:pt x="671" y="276"/>
                </a:cubicBezTo>
                <a:cubicBezTo>
                  <a:pt x="686" y="318"/>
                  <a:pt x="745" y="318"/>
                  <a:pt x="759" y="276"/>
                </a:cubicBezTo>
                <a:cubicBezTo>
                  <a:pt x="760" y="275"/>
                  <a:pt x="760" y="274"/>
                  <a:pt x="760" y="274"/>
                </a:cubicBezTo>
                <a:cubicBezTo>
                  <a:pt x="775" y="220"/>
                  <a:pt x="803" y="170"/>
                  <a:pt x="844" y="128"/>
                </a:cubicBezTo>
                <a:cubicBezTo>
                  <a:pt x="973" y="0"/>
                  <a:pt x="1182" y="2"/>
                  <a:pt x="1308" y="134"/>
                </a:cubicBezTo>
                <a:close/>
              </a:path>
            </a:pathLst>
          </a:custGeom>
          <a:solidFill>
            <a:srgbClr val="43B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5">
            <a:extLst>
              <a:ext uri="{FF2B5EF4-FFF2-40B4-BE49-F238E27FC236}">
                <a16:creationId xmlns:a16="http://schemas.microsoft.com/office/drawing/2014/main" id="{4033812E-4017-404D-915A-FD4B5C292000}"/>
              </a:ext>
            </a:extLst>
          </p:cNvPr>
          <p:cNvSpPr>
            <a:spLocks/>
          </p:cNvSpPr>
          <p:nvPr/>
        </p:nvSpPr>
        <p:spPr bwMode="auto">
          <a:xfrm>
            <a:off x="7971073" y="3003070"/>
            <a:ext cx="853636" cy="851860"/>
          </a:xfrm>
          <a:custGeom>
            <a:avLst/>
            <a:gdLst>
              <a:gd name="T0" fmla="*/ 318 w 387"/>
              <a:gd name="T1" fmla="*/ 69 h 387"/>
              <a:gd name="T2" fmla="*/ 318 w 387"/>
              <a:gd name="T3" fmla="*/ 318 h 387"/>
              <a:gd name="T4" fmla="*/ 69 w 387"/>
              <a:gd name="T5" fmla="*/ 318 h 387"/>
              <a:gd name="T6" fmla="*/ 69 w 387"/>
              <a:gd name="T7" fmla="*/ 69 h 387"/>
              <a:gd name="T8" fmla="*/ 318 w 387"/>
              <a:gd name="T9" fmla="*/ 69 h 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7" h="387">
                <a:moveTo>
                  <a:pt x="318" y="69"/>
                </a:moveTo>
                <a:cubicBezTo>
                  <a:pt x="387" y="138"/>
                  <a:pt x="387" y="249"/>
                  <a:pt x="318" y="318"/>
                </a:cubicBezTo>
                <a:cubicBezTo>
                  <a:pt x="249" y="387"/>
                  <a:pt x="138" y="387"/>
                  <a:pt x="69" y="318"/>
                </a:cubicBezTo>
                <a:cubicBezTo>
                  <a:pt x="0" y="249"/>
                  <a:pt x="0" y="138"/>
                  <a:pt x="69" y="69"/>
                </a:cubicBezTo>
                <a:cubicBezTo>
                  <a:pt x="138" y="0"/>
                  <a:pt x="249" y="0"/>
                  <a:pt x="318" y="69"/>
                </a:cubicBezTo>
                <a:close/>
              </a:path>
            </a:pathLst>
          </a:custGeom>
          <a:solidFill>
            <a:srgbClr val="FFFFFF"/>
          </a:solidFill>
          <a:ln w="7938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B3B5D05E-66A3-446F-A33B-B1A241EF4B7F}"/>
              </a:ext>
            </a:extLst>
          </p:cNvPr>
          <p:cNvSpPr>
            <a:spLocks/>
          </p:cNvSpPr>
          <p:nvPr/>
        </p:nvSpPr>
        <p:spPr bwMode="auto">
          <a:xfrm>
            <a:off x="8570037" y="2016333"/>
            <a:ext cx="1251170" cy="1249395"/>
          </a:xfrm>
          <a:custGeom>
            <a:avLst/>
            <a:gdLst>
              <a:gd name="T0" fmla="*/ 466 w 567"/>
              <a:gd name="T1" fmla="*/ 101 h 567"/>
              <a:gd name="T2" fmla="*/ 466 w 567"/>
              <a:gd name="T3" fmla="*/ 466 h 567"/>
              <a:gd name="T4" fmla="*/ 101 w 567"/>
              <a:gd name="T5" fmla="*/ 466 h 567"/>
              <a:gd name="T6" fmla="*/ 101 w 567"/>
              <a:gd name="T7" fmla="*/ 101 h 567"/>
              <a:gd name="T8" fmla="*/ 466 w 567"/>
              <a:gd name="T9" fmla="*/ 101 h 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7" h="567">
                <a:moveTo>
                  <a:pt x="466" y="101"/>
                </a:moveTo>
                <a:cubicBezTo>
                  <a:pt x="567" y="202"/>
                  <a:pt x="567" y="365"/>
                  <a:pt x="466" y="466"/>
                </a:cubicBezTo>
                <a:cubicBezTo>
                  <a:pt x="365" y="567"/>
                  <a:pt x="202" y="567"/>
                  <a:pt x="101" y="466"/>
                </a:cubicBezTo>
                <a:cubicBezTo>
                  <a:pt x="0" y="365"/>
                  <a:pt x="0" y="202"/>
                  <a:pt x="101" y="101"/>
                </a:cubicBezTo>
                <a:cubicBezTo>
                  <a:pt x="202" y="0"/>
                  <a:pt x="365" y="0"/>
                  <a:pt x="466" y="101"/>
                </a:cubicBezTo>
                <a:close/>
              </a:path>
            </a:pathLst>
          </a:custGeom>
          <a:solidFill>
            <a:schemeClr val="bg1">
              <a:alpha val="24000"/>
            </a:schemeClr>
          </a:solidFill>
          <a:ln w="190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+mj-lt"/>
              </a:rPr>
              <a:t>02</a:t>
            </a:r>
          </a:p>
        </p:txBody>
      </p:sp>
      <p:sp>
        <p:nvSpPr>
          <p:cNvPr id="16" name="Freeform 17">
            <a:extLst>
              <a:ext uri="{FF2B5EF4-FFF2-40B4-BE49-F238E27FC236}">
                <a16:creationId xmlns:a16="http://schemas.microsoft.com/office/drawing/2014/main" id="{3CFDEE33-4171-47FF-99FA-A75155559BA3}"/>
              </a:ext>
            </a:extLst>
          </p:cNvPr>
          <p:cNvSpPr>
            <a:spLocks/>
          </p:cNvSpPr>
          <p:nvPr/>
        </p:nvSpPr>
        <p:spPr bwMode="auto">
          <a:xfrm>
            <a:off x="6983447" y="3600260"/>
            <a:ext cx="1251170" cy="1249395"/>
          </a:xfrm>
          <a:custGeom>
            <a:avLst/>
            <a:gdLst>
              <a:gd name="T0" fmla="*/ 466 w 567"/>
              <a:gd name="T1" fmla="*/ 101 h 567"/>
              <a:gd name="T2" fmla="*/ 466 w 567"/>
              <a:gd name="T3" fmla="*/ 466 h 567"/>
              <a:gd name="T4" fmla="*/ 101 w 567"/>
              <a:gd name="T5" fmla="*/ 466 h 567"/>
              <a:gd name="T6" fmla="*/ 101 w 567"/>
              <a:gd name="T7" fmla="*/ 101 h 567"/>
              <a:gd name="T8" fmla="*/ 466 w 567"/>
              <a:gd name="T9" fmla="*/ 101 h 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7" h="567">
                <a:moveTo>
                  <a:pt x="466" y="101"/>
                </a:moveTo>
                <a:cubicBezTo>
                  <a:pt x="567" y="202"/>
                  <a:pt x="567" y="365"/>
                  <a:pt x="466" y="466"/>
                </a:cubicBezTo>
                <a:cubicBezTo>
                  <a:pt x="365" y="567"/>
                  <a:pt x="202" y="567"/>
                  <a:pt x="101" y="466"/>
                </a:cubicBezTo>
                <a:cubicBezTo>
                  <a:pt x="0" y="365"/>
                  <a:pt x="0" y="202"/>
                  <a:pt x="101" y="101"/>
                </a:cubicBezTo>
                <a:cubicBezTo>
                  <a:pt x="202" y="0"/>
                  <a:pt x="365" y="0"/>
                  <a:pt x="466" y="101"/>
                </a:cubicBezTo>
                <a:close/>
              </a:path>
            </a:pathLst>
          </a:custGeom>
          <a:solidFill>
            <a:schemeClr val="bg1">
              <a:alpha val="24000"/>
            </a:schemeClr>
          </a:solidFill>
          <a:ln w="190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+mj-lt"/>
              </a:rPr>
              <a:t>03</a:t>
            </a:r>
          </a:p>
        </p:txBody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27BC5D30-39B2-4B18-BF0D-A93164B8FB06}"/>
              </a:ext>
            </a:extLst>
          </p:cNvPr>
          <p:cNvSpPr>
            <a:spLocks/>
          </p:cNvSpPr>
          <p:nvPr/>
        </p:nvSpPr>
        <p:spPr bwMode="auto">
          <a:xfrm>
            <a:off x="8570925" y="3601147"/>
            <a:ext cx="1249395" cy="1247621"/>
          </a:xfrm>
          <a:custGeom>
            <a:avLst/>
            <a:gdLst>
              <a:gd name="T0" fmla="*/ 465 w 566"/>
              <a:gd name="T1" fmla="*/ 101 h 566"/>
              <a:gd name="T2" fmla="*/ 465 w 566"/>
              <a:gd name="T3" fmla="*/ 466 h 566"/>
              <a:gd name="T4" fmla="*/ 100 w 566"/>
              <a:gd name="T5" fmla="*/ 466 h 566"/>
              <a:gd name="T6" fmla="*/ 100 w 566"/>
              <a:gd name="T7" fmla="*/ 101 h 566"/>
              <a:gd name="T8" fmla="*/ 465 w 566"/>
              <a:gd name="T9" fmla="*/ 101 h 5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6" h="566">
                <a:moveTo>
                  <a:pt x="465" y="101"/>
                </a:moveTo>
                <a:cubicBezTo>
                  <a:pt x="566" y="201"/>
                  <a:pt x="566" y="365"/>
                  <a:pt x="465" y="466"/>
                </a:cubicBezTo>
                <a:cubicBezTo>
                  <a:pt x="365" y="566"/>
                  <a:pt x="201" y="566"/>
                  <a:pt x="100" y="466"/>
                </a:cubicBezTo>
                <a:cubicBezTo>
                  <a:pt x="0" y="365"/>
                  <a:pt x="0" y="201"/>
                  <a:pt x="100" y="101"/>
                </a:cubicBezTo>
                <a:cubicBezTo>
                  <a:pt x="201" y="0"/>
                  <a:pt x="365" y="0"/>
                  <a:pt x="465" y="101"/>
                </a:cubicBezTo>
                <a:close/>
              </a:path>
            </a:pathLst>
          </a:custGeom>
          <a:solidFill>
            <a:schemeClr val="bg1">
              <a:alpha val="24000"/>
            </a:schemeClr>
          </a:solidFill>
          <a:ln w="190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600" b="1">
                <a:solidFill>
                  <a:schemeClr val="bg1"/>
                </a:solidFill>
                <a:latin typeface="+mj-lt"/>
              </a:rPr>
              <a:t>04</a:t>
            </a:r>
            <a:endParaRPr lang="en-US" sz="3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Freeform 19">
            <a:extLst>
              <a:ext uri="{FF2B5EF4-FFF2-40B4-BE49-F238E27FC236}">
                <a16:creationId xmlns:a16="http://schemas.microsoft.com/office/drawing/2014/main" id="{A182EEF3-A7FC-46BE-AB4D-20D455388B54}"/>
              </a:ext>
            </a:extLst>
          </p:cNvPr>
          <p:cNvSpPr>
            <a:spLocks/>
          </p:cNvSpPr>
          <p:nvPr/>
        </p:nvSpPr>
        <p:spPr bwMode="auto">
          <a:xfrm>
            <a:off x="6983447" y="2015445"/>
            <a:ext cx="1251170" cy="1251170"/>
          </a:xfrm>
          <a:custGeom>
            <a:avLst/>
            <a:gdLst>
              <a:gd name="T0" fmla="*/ 466 w 567"/>
              <a:gd name="T1" fmla="*/ 101 h 567"/>
              <a:gd name="T2" fmla="*/ 466 w 567"/>
              <a:gd name="T3" fmla="*/ 466 h 567"/>
              <a:gd name="T4" fmla="*/ 101 w 567"/>
              <a:gd name="T5" fmla="*/ 466 h 567"/>
              <a:gd name="T6" fmla="*/ 101 w 567"/>
              <a:gd name="T7" fmla="*/ 101 h 567"/>
              <a:gd name="T8" fmla="*/ 466 w 567"/>
              <a:gd name="T9" fmla="*/ 101 h 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7" h="567">
                <a:moveTo>
                  <a:pt x="466" y="101"/>
                </a:moveTo>
                <a:cubicBezTo>
                  <a:pt x="567" y="202"/>
                  <a:pt x="567" y="365"/>
                  <a:pt x="466" y="466"/>
                </a:cubicBezTo>
                <a:cubicBezTo>
                  <a:pt x="365" y="567"/>
                  <a:pt x="202" y="567"/>
                  <a:pt x="101" y="466"/>
                </a:cubicBezTo>
                <a:cubicBezTo>
                  <a:pt x="0" y="365"/>
                  <a:pt x="0" y="202"/>
                  <a:pt x="101" y="101"/>
                </a:cubicBezTo>
                <a:cubicBezTo>
                  <a:pt x="202" y="0"/>
                  <a:pt x="365" y="0"/>
                  <a:pt x="466" y="101"/>
                </a:cubicBezTo>
                <a:close/>
              </a:path>
            </a:pathLst>
          </a:custGeom>
          <a:solidFill>
            <a:schemeClr val="bg1">
              <a:alpha val="24000"/>
            </a:schemeClr>
          </a:solidFill>
          <a:ln w="190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19" name="Freeform 33">
            <a:extLst>
              <a:ext uri="{FF2B5EF4-FFF2-40B4-BE49-F238E27FC236}">
                <a16:creationId xmlns:a16="http://schemas.microsoft.com/office/drawing/2014/main" id="{B105F8B9-5E57-4A68-8A13-22691DD39304}"/>
              </a:ext>
            </a:extLst>
          </p:cNvPr>
          <p:cNvSpPr/>
          <p:nvPr/>
        </p:nvSpPr>
        <p:spPr>
          <a:xfrm>
            <a:off x="8246942" y="3302010"/>
            <a:ext cx="253980" cy="253980"/>
          </a:xfrm>
          <a:custGeom>
            <a:avLst/>
            <a:gdLst>
              <a:gd name="connsiteX0" fmla="*/ 0 w 350520"/>
              <a:gd name="connsiteY0" fmla="*/ 211455 h 350520"/>
              <a:gd name="connsiteX1" fmla="*/ 0 w 350520"/>
              <a:gd name="connsiteY1" fmla="*/ 139065 h 350520"/>
              <a:gd name="connsiteX2" fmla="*/ 139065 w 350520"/>
              <a:gd name="connsiteY2" fmla="*/ 139065 h 350520"/>
              <a:gd name="connsiteX3" fmla="*/ 139065 w 350520"/>
              <a:gd name="connsiteY3" fmla="*/ 0 h 350520"/>
              <a:gd name="connsiteX4" fmla="*/ 211455 w 350520"/>
              <a:gd name="connsiteY4" fmla="*/ 0 h 350520"/>
              <a:gd name="connsiteX5" fmla="*/ 211455 w 350520"/>
              <a:gd name="connsiteY5" fmla="*/ 139065 h 350520"/>
              <a:gd name="connsiteX6" fmla="*/ 350520 w 350520"/>
              <a:gd name="connsiteY6" fmla="*/ 139065 h 350520"/>
              <a:gd name="connsiteX7" fmla="*/ 350520 w 350520"/>
              <a:gd name="connsiteY7" fmla="*/ 211455 h 350520"/>
              <a:gd name="connsiteX8" fmla="*/ 211455 w 350520"/>
              <a:gd name="connsiteY8" fmla="*/ 211455 h 350520"/>
              <a:gd name="connsiteX9" fmla="*/ 211455 w 350520"/>
              <a:gd name="connsiteY9" fmla="*/ 350520 h 350520"/>
              <a:gd name="connsiteX10" fmla="*/ 139065 w 350520"/>
              <a:gd name="connsiteY10" fmla="*/ 350520 h 350520"/>
              <a:gd name="connsiteX11" fmla="*/ 139065 w 350520"/>
              <a:gd name="connsiteY11" fmla="*/ 211455 h 35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0520" h="350520">
                <a:moveTo>
                  <a:pt x="0" y="211455"/>
                </a:moveTo>
                <a:lnTo>
                  <a:pt x="0" y="139065"/>
                </a:lnTo>
                <a:lnTo>
                  <a:pt x="139065" y="139065"/>
                </a:lnTo>
                <a:lnTo>
                  <a:pt x="139065" y="0"/>
                </a:lnTo>
                <a:lnTo>
                  <a:pt x="211455" y="0"/>
                </a:lnTo>
                <a:lnTo>
                  <a:pt x="211455" y="139065"/>
                </a:lnTo>
                <a:lnTo>
                  <a:pt x="350520" y="139065"/>
                </a:lnTo>
                <a:lnTo>
                  <a:pt x="350520" y="211455"/>
                </a:lnTo>
                <a:lnTo>
                  <a:pt x="211455" y="211455"/>
                </a:lnTo>
                <a:lnTo>
                  <a:pt x="211455" y="350520"/>
                </a:lnTo>
                <a:lnTo>
                  <a:pt x="139065" y="350520"/>
                </a:lnTo>
                <a:lnTo>
                  <a:pt x="139065" y="211455"/>
                </a:lnTo>
                <a:close/>
              </a:path>
            </a:pathLst>
          </a:custGeom>
          <a:solidFill>
            <a:srgbClr val="43B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111">
            <a:extLst>
              <a:ext uri="{FF2B5EF4-FFF2-40B4-BE49-F238E27FC236}">
                <a16:creationId xmlns:a16="http://schemas.microsoft.com/office/drawing/2014/main" id="{AB9ED2D7-5DBA-4BEF-A313-ECC11F1896A1}"/>
              </a:ext>
            </a:extLst>
          </p:cNvPr>
          <p:cNvCxnSpPr>
            <a:cxnSpLocks/>
          </p:cNvCxnSpPr>
          <p:nvPr/>
        </p:nvCxnSpPr>
        <p:spPr>
          <a:xfrm rot="16200000">
            <a:off x="10146502" y="2457169"/>
            <a:ext cx="0" cy="247040"/>
          </a:xfrm>
          <a:prstGeom prst="line">
            <a:avLst/>
          </a:prstGeom>
          <a:ln w="28575">
            <a:solidFill>
              <a:srgbClr val="43B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112">
            <a:extLst>
              <a:ext uri="{FF2B5EF4-FFF2-40B4-BE49-F238E27FC236}">
                <a16:creationId xmlns:a16="http://schemas.microsoft.com/office/drawing/2014/main" id="{5B658AA0-FBEA-4D04-9BB1-DD08FCDB970E}"/>
              </a:ext>
            </a:extLst>
          </p:cNvPr>
          <p:cNvCxnSpPr>
            <a:cxnSpLocks/>
          </p:cNvCxnSpPr>
          <p:nvPr/>
        </p:nvCxnSpPr>
        <p:spPr>
          <a:xfrm rot="16200000">
            <a:off x="10146502" y="4153791"/>
            <a:ext cx="0" cy="247040"/>
          </a:xfrm>
          <a:prstGeom prst="line">
            <a:avLst/>
          </a:prstGeom>
          <a:ln w="28575">
            <a:solidFill>
              <a:srgbClr val="43B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113">
            <a:extLst>
              <a:ext uri="{FF2B5EF4-FFF2-40B4-BE49-F238E27FC236}">
                <a16:creationId xmlns:a16="http://schemas.microsoft.com/office/drawing/2014/main" id="{D62E67E5-F0CD-4495-B444-8182A0D661E9}"/>
              </a:ext>
            </a:extLst>
          </p:cNvPr>
          <p:cNvCxnSpPr>
            <a:cxnSpLocks/>
          </p:cNvCxnSpPr>
          <p:nvPr/>
        </p:nvCxnSpPr>
        <p:spPr>
          <a:xfrm rot="16200000">
            <a:off x="6662154" y="2473123"/>
            <a:ext cx="0" cy="247040"/>
          </a:xfrm>
          <a:prstGeom prst="line">
            <a:avLst/>
          </a:prstGeom>
          <a:ln w="28575">
            <a:solidFill>
              <a:srgbClr val="43B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4">
            <a:extLst>
              <a:ext uri="{FF2B5EF4-FFF2-40B4-BE49-F238E27FC236}">
                <a16:creationId xmlns:a16="http://schemas.microsoft.com/office/drawing/2014/main" id="{D32FAC8B-3A63-49F2-8691-7FDD334380DD}"/>
              </a:ext>
            </a:extLst>
          </p:cNvPr>
          <p:cNvCxnSpPr>
            <a:cxnSpLocks/>
          </p:cNvCxnSpPr>
          <p:nvPr/>
        </p:nvCxnSpPr>
        <p:spPr>
          <a:xfrm rot="16200000">
            <a:off x="6662154" y="4153455"/>
            <a:ext cx="0" cy="247040"/>
          </a:xfrm>
          <a:prstGeom prst="line">
            <a:avLst/>
          </a:prstGeom>
          <a:ln w="28575">
            <a:solidFill>
              <a:srgbClr val="43B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121">
            <a:extLst>
              <a:ext uri="{FF2B5EF4-FFF2-40B4-BE49-F238E27FC236}">
                <a16:creationId xmlns:a16="http://schemas.microsoft.com/office/drawing/2014/main" id="{3D4E3F87-504E-4466-BA67-085B5F73E258}"/>
              </a:ext>
            </a:extLst>
          </p:cNvPr>
          <p:cNvGrpSpPr/>
          <p:nvPr/>
        </p:nvGrpSpPr>
        <p:grpSpPr>
          <a:xfrm>
            <a:off x="7586198" y="1582242"/>
            <a:ext cx="1612887" cy="3700167"/>
            <a:chOff x="5356978" y="1765621"/>
            <a:chExt cx="1442748" cy="3309847"/>
          </a:xfrm>
        </p:grpSpPr>
        <p:cxnSp>
          <p:nvCxnSpPr>
            <p:cNvPr id="25" name="Straight Connector 108">
              <a:extLst>
                <a:ext uri="{FF2B5EF4-FFF2-40B4-BE49-F238E27FC236}">
                  <a16:creationId xmlns:a16="http://schemas.microsoft.com/office/drawing/2014/main" id="{377996E5-12AA-42BC-84F4-C474C685E78B}"/>
                </a:ext>
              </a:extLst>
            </p:cNvPr>
            <p:cNvCxnSpPr/>
            <p:nvPr/>
          </p:nvCxnSpPr>
          <p:spPr>
            <a:xfrm>
              <a:off x="5356978" y="1765621"/>
              <a:ext cx="0" cy="220980"/>
            </a:xfrm>
            <a:prstGeom prst="line">
              <a:avLst/>
            </a:prstGeom>
            <a:ln w="28575">
              <a:solidFill>
                <a:srgbClr val="43B9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110">
              <a:extLst>
                <a:ext uri="{FF2B5EF4-FFF2-40B4-BE49-F238E27FC236}">
                  <a16:creationId xmlns:a16="http://schemas.microsoft.com/office/drawing/2014/main" id="{AD04A0F7-6321-4AC1-8E77-94CE959B5D10}"/>
                </a:ext>
              </a:extLst>
            </p:cNvPr>
            <p:cNvCxnSpPr/>
            <p:nvPr/>
          </p:nvCxnSpPr>
          <p:spPr>
            <a:xfrm>
              <a:off x="6799726" y="1765621"/>
              <a:ext cx="0" cy="220980"/>
            </a:xfrm>
            <a:prstGeom prst="line">
              <a:avLst/>
            </a:prstGeom>
            <a:ln w="28575">
              <a:solidFill>
                <a:srgbClr val="43B9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115">
              <a:extLst>
                <a:ext uri="{FF2B5EF4-FFF2-40B4-BE49-F238E27FC236}">
                  <a16:creationId xmlns:a16="http://schemas.microsoft.com/office/drawing/2014/main" id="{9F450788-BD93-4D26-9935-5F98E369C0F5}"/>
                </a:ext>
              </a:extLst>
            </p:cNvPr>
            <p:cNvCxnSpPr/>
            <p:nvPr/>
          </p:nvCxnSpPr>
          <p:spPr>
            <a:xfrm>
              <a:off x="5356978" y="4854488"/>
              <a:ext cx="0" cy="220980"/>
            </a:xfrm>
            <a:prstGeom prst="line">
              <a:avLst/>
            </a:prstGeom>
            <a:ln w="28575">
              <a:solidFill>
                <a:srgbClr val="43B9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16">
              <a:extLst>
                <a:ext uri="{FF2B5EF4-FFF2-40B4-BE49-F238E27FC236}">
                  <a16:creationId xmlns:a16="http://schemas.microsoft.com/office/drawing/2014/main" id="{5BAB4039-3AFA-434D-996E-4A1C3872551A}"/>
                </a:ext>
              </a:extLst>
            </p:cNvPr>
            <p:cNvCxnSpPr/>
            <p:nvPr/>
          </p:nvCxnSpPr>
          <p:spPr>
            <a:xfrm>
              <a:off x="6799726" y="4854488"/>
              <a:ext cx="0" cy="220980"/>
            </a:xfrm>
            <a:prstGeom prst="line">
              <a:avLst/>
            </a:prstGeom>
            <a:ln w="28575">
              <a:solidFill>
                <a:srgbClr val="43B9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Arc 132">
            <a:extLst>
              <a:ext uri="{FF2B5EF4-FFF2-40B4-BE49-F238E27FC236}">
                <a16:creationId xmlns:a16="http://schemas.microsoft.com/office/drawing/2014/main" id="{8FD0BD72-95BB-46D5-9857-10405F9A3788}"/>
              </a:ext>
            </a:extLst>
          </p:cNvPr>
          <p:cNvSpPr/>
          <p:nvPr/>
        </p:nvSpPr>
        <p:spPr>
          <a:xfrm rot="10800000">
            <a:off x="6771911" y="3386062"/>
            <a:ext cx="1663594" cy="1663593"/>
          </a:xfrm>
          <a:prstGeom prst="arc">
            <a:avLst>
              <a:gd name="adj1" fmla="val 16200000"/>
              <a:gd name="adj2" fmla="val 21388701"/>
            </a:avLst>
          </a:prstGeom>
          <a:ln w="28575">
            <a:solidFill>
              <a:srgbClr val="43B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c 133">
            <a:extLst>
              <a:ext uri="{FF2B5EF4-FFF2-40B4-BE49-F238E27FC236}">
                <a16:creationId xmlns:a16="http://schemas.microsoft.com/office/drawing/2014/main" id="{1973CF8F-6CF0-45E3-9322-9512D577C42B}"/>
              </a:ext>
            </a:extLst>
          </p:cNvPr>
          <p:cNvSpPr/>
          <p:nvPr/>
        </p:nvSpPr>
        <p:spPr>
          <a:xfrm rot="16200000">
            <a:off x="6771910" y="1815074"/>
            <a:ext cx="1663593" cy="1663594"/>
          </a:xfrm>
          <a:prstGeom prst="arc">
            <a:avLst>
              <a:gd name="adj1" fmla="val 16335281"/>
              <a:gd name="adj2" fmla="val 0"/>
            </a:avLst>
          </a:prstGeom>
          <a:ln w="28575">
            <a:solidFill>
              <a:srgbClr val="43B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F6FA7F86-478A-4F07-B668-112D11A5CD7E}"/>
              </a:ext>
            </a:extLst>
          </p:cNvPr>
          <p:cNvCxnSpPr>
            <a:cxnSpLocks/>
          </p:cNvCxnSpPr>
          <p:nvPr/>
        </p:nvCxnSpPr>
        <p:spPr>
          <a:xfrm>
            <a:off x="874713" y="3143808"/>
            <a:ext cx="321976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6996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8FB8A02C-DBF8-453C-AE69-8D90A9C2EEF6}"/>
              </a:ext>
            </a:extLst>
          </p:cNvPr>
          <p:cNvSpPr/>
          <p:nvPr/>
        </p:nvSpPr>
        <p:spPr>
          <a:xfrm>
            <a:off x="2740022" y="940129"/>
            <a:ext cx="6699864" cy="6699864"/>
          </a:xfrm>
          <a:prstGeom prst="ellipse">
            <a:avLst/>
          </a:prstGeom>
          <a:noFill/>
          <a:ln w="31750">
            <a:solidFill>
              <a:srgbClr val="43B9F6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9EA0EF6D-D0D7-4E3D-9758-98DEA26F3BCE}"/>
              </a:ext>
            </a:extLst>
          </p:cNvPr>
          <p:cNvSpPr/>
          <p:nvPr/>
        </p:nvSpPr>
        <p:spPr>
          <a:xfrm>
            <a:off x="1103517" y="-702423"/>
            <a:ext cx="9984966" cy="9984966"/>
          </a:xfrm>
          <a:prstGeom prst="ellipse">
            <a:avLst/>
          </a:prstGeom>
          <a:noFill/>
          <a:ln w="12700">
            <a:solidFill>
              <a:srgbClr val="43B9F6">
                <a:alpha val="1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7F2E80C9-0140-4B90-8D39-BA2A1E44ED51}"/>
              </a:ext>
            </a:extLst>
          </p:cNvPr>
          <p:cNvSpPr/>
          <p:nvPr/>
        </p:nvSpPr>
        <p:spPr>
          <a:xfrm>
            <a:off x="1495877" y="-304017"/>
            <a:ext cx="9188154" cy="9188154"/>
          </a:xfrm>
          <a:prstGeom prst="ellipse">
            <a:avLst/>
          </a:prstGeom>
          <a:noFill/>
          <a:ln w="22225">
            <a:solidFill>
              <a:srgbClr val="43B9F6">
                <a:alpha val="1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5FFD1BE-3AEC-40FE-AB3C-009B59CB81DA}"/>
              </a:ext>
            </a:extLst>
          </p:cNvPr>
          <p:cNvSpPr/>
          <p:nvPr/>
        </p:nvSpPr>
        <p:spPr>
          <a:xfrm>
            <a:off x="2270606" y="1821500"/>
            <a:ext cx="1213416" cy="1213416"/>
          </a:xfrm>
          <a:prstGeom prst="ellipse">
            <a:avLst/>
          </a:prstGeom>
          <a:solidFill>
            <a:schemeClr val="bg1"/>
          </a:solidFill>
          <a:ln w="19050">
            <a:solidFill>
              <a:srgbClr val="43B9F6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50FC7F3-1FC2-4F2E-BAE4-E284C7E8B25B}"/>
              </a:ext>
            </a:extLst>
          </p:cNvPr>
          <p:cNvSpPr/>
          <p:nvPr/>
        </p:nvSpPr>
        <p:spPr>
          <a:xfrm>
            <a:off x="2659816" y="4807903"/>
            <a:ext cx="1469050" cy="1469050"/>
          </a:xfrm>
          <a:prstGeom prst="ellipse">
            <a:avLst/>
          </a:prstGeom>
          <a:solidFill>
            <a:schemeClr val="bg1"/>
          </a:solidFill>
          <a:ln w="19050">
            <a:solidFill>
              <a:srgbClr val="43B9F6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1D1B3E86-A490-4739-96D5-2515D866E390}"/>
              </a:ext>
            </a:extLst>
          </p:cNvPr>
          <p:cNvSpPr/>
          <p:nvPr/>
        </p:nvSpPr>
        <p:spPr>
          <a:xfrm flipH="1">
            <a:off x="8877236" y="1849254"/>
            <a:ext cx="1564982" cy="1564982"/>
          </a:xfrm>
          <a:prstGeom prst="ellipse">
            <a:avLst/>
          </a:prstGeom>
          <a:solidFill>
            <a:schemeClr val="bg1"/>
          </a:solidFill>
          <a:ln w="19050">
            <a:solidFill>
              <a:srgbClr val="43B9F6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68A047C-5895-4642-AC84-01FF0FAE6CB8}"/>
              </a:ext>
            </a:extLst>
          </p:cNvPr>
          <p:cNvSpPr/>
          <p:nvPr/>
        </p:nvSpPr>
        <p:spPr>
          <a:xfrm flipH="1">
            <a:off x="8291524" y="5069219"/>
            <a:ext cx="1317914" cy="1317916"/>
          </a:xfrm>
          <a:prstGeom prst="ellipse">
            <a:avLst/>
          </a:prstGeom>
          <a:solidFill>
            <a:schemeClr val="bg1"/>
          </a:solidFill>
          <a:ln w="19050">
            <a:solidFill>
              <a:srgbClr val="43B9F6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>
              <a:solidFill>
                <a:srgbClr val="43B9F6"/>
              </a:solidFill>
              <a:latin typeface="+mj-ea"/>
              <a:ea typeface="+mj-ea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E48DB71-48F5-4ED7-A725-F02C87F8656C}"/>
              </a:ext>
            </a:extLst>
          </p:cNvPr>
          <p:cNvSpPr/>
          <p:nvPr/>
        </p:nvSpPr>
        <p:spPr>
          <a:xfrm>
            <a:off x="839618" y="5244305"/>
            <a:ext cx="723109" cy="723109"/>
          </a:xfrm>
          <a:prstGeom prst="ellipse">
            <a:avLst/>
          </a:prstGeom>
          <a:solidFill>
            <a:srgbClr val="43B9F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91AA3D0-CB8F-41FB-B23D-B191E6BC0D9D}"/>
              </a:ext>
            </a:extLst>
          </p:cNvPr>
          <p:cNvSpPr/>
          <p:nvPr/>
        </p:nvSpPr>
        <p:spPr>
          <a:xfrm>
            <a:off x="4066881" y="1832623"/>
            <a:ext cx="516962" cy="516962"/>
          </a:xfrm>
          <a:prstGeom prst="ellipse">
            <a:avLst/>
          </a:prstGeom>
          <a:solidFill>
            <a:srgbClr val="43B9F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480DBD2-E3CC-460D-9B51-541172F009A3}"/>
              </a:ext>
            </a:extLst>
          </p:cNvPr>
          <p:cNvSpPr/>
          <p:nvPr/>
        </p:nvSpPr>
        <p:spPr>
          <a:xfrm>
            <a:off x="1308620" y="2455296"/>
            <a:ext cx="405054" cy="405054"/>
          </a:xfrm>
          <a:prstGeom prst="ellipse">
            <a:avLst/>
          </a:prstGeom>
          <a:solidFill>
            <a:srgbClr val="43B9F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5F150288-0131-4C23-B59A-1FCC0D877F19}"/>
              </a:ext>
            </a:extLst>
          </p:cNvPr>
          <p:cNvSpPr/>
          <p:nvPr/>
        </p:nvSpPr>
        <p:spPr>
          <a:xfrm>
            <a:off x="1228285" y="3160138"/>
            <a:ext cx="1765714" cy="1765714"/>
          </a:xfrm>
          <a:prstGeom prst="ellipse">
            <a:avLst/>
          </a:prstGeom>
          <a:solidFill>
            <a:schemeClr val="bg1"/>
          </a:solidFill>
          <a:ln w="19050">
            <a:solidFill>
              <a:srgbClr val="43B9F6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DF8FA12-5253-4217-B55B-3C8D723176FC}"/>
              </a:ext>
            </a:extLst>
          </p:cNvPr>
          <p:cNvSpPr/>
          <p:nvPr/>
        </p:nvSpPr>
        <p:spPr>
          <a:xfrm flipH="1">
            <a:off x="9225897" y="3652716"/>
            <a:ext cx="1390992" cy="1390992"/>
          </a:xfrm>
          <a:prstGeom prst="ellipse">
            <a:avLst/>
          </a:prstGeom>
          <a:solidFill>
            <a:schemeClr val="bg1"/>
          </a:solidFill>
          <a:ln w="19050">
            <a:solidFill>
              <a:srgbClr val="43B9F6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684190F3-2031-477D-AB2C-963A1406562F}"/>
              </a:ext>
            </a:extLst>
          </p:cNvPr>
          <p:cNvSpPr/>
          <p:nvPr/>
        </p:nvSpPr>
        <p:spPr>
          <a:xfrm>
            <a:off x="9880702" y="1333262"/>
            <a:ext cx="405054" cy="405054"/>
          </a:xfrm>
          <a:prstGeom prst="ellipse">
            <a:avLst/>
          </a:prstGeom>
          <a:solidFill>
            <a:srgbClr val="43B9F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DE925A8D-4601-4F48-BBA4-CFEB88E27DAF}"/>
              </a:ext>
            </a:extLst>
          </p:cNvPr>
          <p:cNvSpPr/>
          <p:nvPr/>
        </p:nvSpPr>
        <p:spPr>
          <a:xfrm>
            <a:off x="10068970" y="5670293"/>
            <a:ext cx="516962" cy="516962"/>
          </a:xfrm>
          <a:prstGeom prst="ellipse">
            <a:avLst/>
          </a:prstGeom>
          <a:solidFill>
            <a:srgbClr val="43B9F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855D5297-3FC8-4A83-89DC-BC707CC6AFA0}"/>
              </a:ext>
            </a:extLst>
          </p:cNvPr>
          <p:cNvSpPr/>
          <p:nvPr/>
        </p:nvSpPr>
        <p:spPr>
          <a:xfrm>
            <a:off x="4066884" y="2268050"/>
            <a:ext cx="4046140" cy="4046139"/>
          </a:xfrm>
          <a:prstGeom prst="ellipse">
            <a:avLst/>
          </a:prstGeom>
          <a:solidFill>
            <a:schemeClr val="bg1">
              <a:alpha val="66000"/>
            </a:schemeClr>
          </a:solidFill>
          <a:ln w="28575">
            <a:solidFill>
              <a:srgbClr val="43B9F6">
                <a:alpha val="2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F91C25C7-E042-4566-8714-8E72C0200BD9}"/>
              </a:ext>
            </a:extLst>
          </p:cNvPr>
          <p:cNvSpPr/>
          <p:nvPr/>
        </p:nvSpPr>
        <p:spPr>
          <a:xfrm>
            <a:off x="5036556" y="2265933"/>
            <a:ext cx="2106796" cy="2106794"/>
          </a:xfrm>
          <a:custGeom>
            <a:avLst/>
            <a:gdLst>
              <a:gd name="connsiteX0" fmla="*/ 0 w 2232720"/>
              <a:gd name="connsiteY0" fmla="*/ 1116360 h 2232720"/>
              <a:gd name="connsiteX1" fmla="*/ 1116360 w 2232720"/>
              <a:gd name="connsiteY1" fmla="*/ 0 h 2232720"/>
              <a:gd name="connsiteX2" fmla="*/ 2232720 w 2232720"/>
              <a:gd name="connsiteY2" fmla="*/ 1116360 h 2232720"/>
              <a:gd name="connsiteX3" fmla="*/ 1116360 w 2232720"/>
              <a:gd name="connsiteY3" fmla="*/ 2232720 h 2232720"/>
              <a:gd name="connsiteX4" fmla="*/ 0 w 2232720"/>
              <a:gd name="connsiteY4" fmla="*/ 1116360 h 223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720" h="2232720">
                <a:moveTo>
                  <a:pt x="0" y="1116360"/>
                </a:moveTo>
                <a:cubicBezTo>
                  <a:pt x="0" y="499811"/>
                  <a:pt x="499811" y="0"/>
                  <a:pt x="1116360" y="0"/>
                </a:cubicBezTo>
                <a:cubicBezTo>
                  <a:pt x="1732909" y="0"/>
                  <a:pt x="2232720" y="499811"/>
                  <a:pt x="2232720" y="1116360"/>
                </a:cubicBezTo>
                <a:cubicBezTo>
                  <a:pt x="2232720" y="1732909"/>
                  <a:pt x="1732909" y="2232720"/>
                  <a:pt x="1116360" y="2232720"/>
                </a:cubicBezTo>
                <a:cubicBezTo>
                  <a:pt x="499811" y="2232720"/>
                  <a:pt x="0" y="1732909"/>
                  <a:pt x="0" y="1116360"/>
                </a:cubicBezTo>
                <a:close/>
              </a:path>
            </a:pathLst>
          </a:custGeom>
          <a:solidFill>
            <a:srgbClr val="43B9F6">
              <a:alpha val="76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9B6998A0-A957-4C4F-9FE9-D5FCB404ED2F}"/>
              </a:ext>
            </a:extLst>
          </p:cNvPr>
          <p:cNvSpPr/>
          <p:nvPr/>
        </p:nvSpPr>
        <p:spPr>
          <a:xfrm>
            <a:off x="5882265" y="3730789"/>
            <a:ext cx="2106796" cy="2106794"/>
          </a:xfrm>
          <a:custGeom>
            <a:avLst/>
            <a:gdLst>
              <a:gd name="connsiteX0" fmla="*/ 0 w 2232720"/>
              <a:gd name="connsiteY0" fmla="*/ 1116360 h 2232720"/>
              <a:gd name="connsiteX1" fmla="*/ 1116360 w 2232720"/>
              <a:gd name="connsiteY1" fmla="*/ 0 h 2232720"/>
              <a:gd name="connsiteX2" fmla="*/ 2232720 w 2232720"/>
              <a:gd name="connsiteY2" fmla="*/ 1116360 h 2232720"/>
              <a:gd name="connsiteX3" fmla="*/ 1116360 w 2232720"/>
              <a:gd name="connsiteY3" fmla="*/ 2232720 h 2232720"/>
              <a:gd name="connsiteX4" fmla="*/ 0 w 2232720"/>
              <a:gd name="connsiteY4" fmla="*/ 1116360 h 223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720" h="2232720">
                <a:moveTo>
                  <a:pt x="0" y="1116360"/>
                </a:moveTo>
                <a:cubicBezTo>
                  <a:pt x="0" y="499811"/>
                  <a:pt x="499811" y="0"/>
                  <a:pt x="1116360" y="0"/>
                </a:cubicBezTo>
                <a:cubicBezTo>
                  <a:pt x="1732909" y="0"/>
                  <a:pt x="2232720" y="499811"/>
                  <a:pt x="2232720" y="1116360"/>
                </a:cubicBezTo>
                <a:cubicBezTo>
                  <a:pt x="2232720" y="1732909"/>
                  <a:pt x="1732909" y="2232720"/>
                  <a:pt x="1116360" y="2232720"/>
                </a:cubicBezTo>
                <a:cubicBezTo>
                  <a:pt x="499811" y="2232720"/>
                  <a:pt x="0" y="1732909"/>
                  <a:pt x="0" y="1116360"/>
                </a:cubicBezTo>
                <a:close/>
              </a:path>
            </a:pathLst>
          </a:custGeom>
          <a:solidFill>
            <a:srgbClr val="43B9F6">
              <a:alpha val="76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F07B1B32-6B8A-4E1B-9452-4D12F8F7A8C1}"/>
              </a:ext>
            </a:extLst>
          </p:cNvPr>
          <p:cNvSpPr/>
          <p:nvPr/>
        </p:nvSpPr>
        <p:spPr>
          <a:xfrm>
            <a:off x="4190847" y="3730789"/>
            <a:ext cx="2106796" cy="2106794"/>
          </a:xfrm>
          <a:custGeom>
            <a:avLst/>
            <a:gdLst>
              <a:gd name="connsiteX0" fmla="*/ 0 w 2232720"/>
              <a:gd name="connsiteY0" fmla="*/ 1116360 h 2232720"/>
              <a:gd name="connsiteX1" fmla="*/ 1116360 w 2232720"/>
              <a:gd name="connsiteY1" fmla="*/ 0 h 2232720"/>
              <a:gd name="connsiteX2" fmla="*/ 2232720 w 2232720"/>
              <a:gd name="connsiteY2" fmla="*/ 1116360 h 2232720"/>
              <a:gd name="connsiteX3" fmla="*/ 1116360 w 2232720"/>
              <a:gd name="connsiteY3" fmla="*/ 2232720 h 2232720"/>
              <a:gd name="connsiteX4" fmla="*/ 0 w 2232720"/>
              <a:gd name="connsiteY4" fmla="*/ 1116360 h 223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720" h="2232720">
                <a:moveTo>
                  <a:pt x="0" y="1116360"/>
                </a:moveTo>
                <a:cubicBezTo>
                  <a:pt x="0" y="499811"/>
                  <a:pt x="499811" y="0"/>
                  <a:pt x="1116360" y="0"/>
                </a:cubicBezTo>
                <a:cubicBezTo>
                  <a:pt x="1732909" y="0"/>
                  <a:pt x="2232720" y="499811"/>
                  <a:pt x="2232720" y="1116360"/>
                </a:cubicBezTo>
                <a:cubicBezTo>
                  <a:pt x="2232720" y="1732909"/>
                  <a:pt x="1732909" y="2232720"/>
                  <a:pt x="1116360" y="2232720"/>
                </a:cubicBezTo>
                <a:cubicBezTo>
                  <a:pt x="499811" y="2232720"/>
                  <a:pt x="0" y="1732909"/>
                  <a:pt x="0" y="1116360"/>
                </a:cubicBezTo>
                <a:close/>
              </a:path>
            </a:pathLst>
          </a:custGeom>
          <a:solidFill>
            <a:srgbClr val="43B9F6">
              <a:alpha val="76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21379C92-BAB2-4814-B5E8-158629F552E9}"/>
              </a:ext>
            </a:extLst>
          </p:cNvPr>
          <p:cNvSpPr/>
          <p:nvPr/>
        </p:nvSpPr>
        <p:spPr>
          <a:xfrm>
            <a:off x="4510711" y="4934875"/>
            <a:ext cx="1467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请输入标题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35C2538-BC46-4537-BB49-1E2A16C69953}"/>
              </a:ext>
            </a:extLst>
          </p:cNvPr>
          <p:cNvSpPr/>
          <p:nvPr/>
        </p:nvSpPr>
        <p:spPr>
          <a:xfrm>
            <a:off x="5356423" y="3319331"/>
            <a:ext cx="1467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请输入标题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D530AAA-D803-4AE6-80C2-A99FD16FEE78}"/>
              </a:ext>
            </a:extLst>
          </p:cNvPr>
          <p:cNvSpPr/>
          <p:nvPr/>
        </p:nvSpPr>
        <p:spPr>
          <a:xfrm>
            <a:off x="6202129" y="4934875"/>
            <a:ext cx="1467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>
                <a:solidFill>
                  <a:schemeClr val="bg1"/>
                </a:solidFill>
              </a:rPr>
              <a:t>请输入标题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971053A-73C7-47AD-A703-688710D3BBB6}"/>
              </a:ext>
            </a:extLst>
          </p:cNvPr>
          <p:cNvSpPr/>
          <p:nvPr/>
        </p:nvSpPr>
        <p:spPr>
          <a:xfrm>
            <a:off x="8281067" y="5543511"/>
            <a:ext cx="13388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>
                <a:solidFill>
                  <a:srgbClr val="43B9F6"/>
                </a:solidFill>
                <a:latin typeface="+mj-ea"/>
                <a:ea typeface="+mj-ea"/>
              </a:rPr>
              <a:t>请输入文本</a:t>
            </a:r>
            <a:endParaRPr lang="zh-CN" altLang="en-US" b="1" dirty="0">
              <a:solidFill>
                <a:srgbClr val="43B9F6"/>
              </a:solidFill>
              <a:latin typeface="+mj-ea"/>
              <a:ea typeface="+mj-ea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7157AD8-771A-4CF8-B27B-F00EF0EF61A6}"/>
              </a:ext>
            </a:extLst>
          </p:cNvPr>
          <p:cNvSpPr/>
          <p:nvPr/>
        </p:nvSpPr>
        <p:spPr>
          <a:xfrm>
            <a:off x="8926194" y="2431690"/>
            <a:ext cx="1467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43B9F6"/>
                </a:solidFill>
                <a:latin typeface="+mj-ea"/>
                <a:ea typeface="+mj-ea"/>
              </a:rPr>
              <a:t>请输入文本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1E3CA85-4B51-4F15-BE72-C6165323C13B}"/>
              </a:ext>
            </a:extLst>
          </p:cNvPr>
          <p:cNvSpPr/>
          <p:nvPr/>
        </p:nvSpPr>
        <p:spPr>
          <a:xfrm>
            <a:off x="9251979" y="4163546"/>
            <a:ext cx="13388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>
                <a:solidFill>
                  <a:srgbClr val="43B9F6"/>
                </a:solidFill>
                <a:latin typeface="+mj-ea"/>
                <a:ea typeface="+mj-ea"/>
              </a:rPr>
              <a:t>请输入文本</a:t>
            </a:r>
            <a:endParaRPr lang="zh-CN" altLang="en-US" b="1" dirty="0">
              <a:solidFill>
                <a:srgbClr val="43B9F6"/>
              </a:solidFill>
              <a:latin typeface="+mj-ea"/>
              <a:ea typeface="+mj-ea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9A05ED0F-301C-4E42-B17C-C4757F74387A}"/>
              </a:ext>
            </a:extLst>
          </p:cNvPr>
          <p:cNvSpPr/>
          <p:nvPr/>
        </p:nvSpPr>
        <p:spPr>
          <a:xfrm>
            <a:off x="2207900" y="2243542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>
                <a:solidFill>
                  <a:srgbClr val="43B9F6"/>
                </a:solidFill>
                <a:latin typeface="+mj-ea"/>
                <a:ea typeface="+mj-ea"/>
              </a:rPr>
              <a:t>请输入文本</a:t>
            </a:r>
            <a:endParaRPr lang="zh-CN" altLang="en-US" b="1" dirty="0">
              <a:solidFill>
                <a:srgbClr val="43B9F6"/>
              </a:solidFill>
              <a:latin typeface="+mj-ea"/>
              <a:ea typeface="+mj-ea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305E5AF-9C1E-4CCE-92AD-CD03F1A5D76F}"/>
              </a:ext>
            </a:extLst>
          </p:cNvPr>
          <p:cNvSpPr/>
          <p:nvPr/>
        </p:nvSpPr>
        <p:spPr>
          <a:xfrm>
            <a:off x="1249368" y="3812163"/>
            <a:ext cx="17235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>
                <a:solidFill>
                  <a:srgbClr val="43B9F6"/>
                </a:solidFill>
                <a:latin typeface="+mj-ea"/>
                <a:ea typeface="+mj-ea"/>
              </a:rPr>
              <a:t>请输入文本</a:t>
            </a:r>
            <a:endParaRPr lang="zh-CN" altLang="en-US" sz="2400" b="1" dirty="0">
              <a:solidFill>
                <a:srgbClr val="43B9F6"/>
              </a:solidFill>
              <a:latin typeface="+mj-ea"/>
              <a:ea typeface="+mj-ea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FC6A7F5-A384-4B6C-88D1-E4541DC61BD8}"/>
              </a:ext>
            </a:extLst>
          </p:cNvPr>
          <p:cNvSpPr/>
          <p:nvPr/>
        </p:nvSpPr>
        <p:spPr>
          <a:xfrm>
            <a:off x="2660807" y="5342373"/>
            <a:ext cx="14670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>
                <a:solidFill>
                  <a:srgbClr val="43B9F6"/>
                </a:solidFill>
                <a:latin typeface="+mj-ea"/>
                <a:ea typeface="+mj-ea"/>
              </a:rPr>
              <a:t>请输入文本</a:t>
            </a:r>
            <a:endParaRPr lang="zh-CN" altLang="en-US" sz="2000" b="1" dirty="0">
              <a:solidFill>
                <a:srgbClr val="43B9F6"/>
              </a:solidFill>
              <a:latin typeface="+mj-ea"/>
              <a:ea typeface="+mj-ea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C0E1F677-B4FD-420B-9418-EDB69A44FC35}"/>
              </a:ext>
            </a:extLst>
          </p:cNvPr>
          <p:cNvGrpSpPr/>
          <p:nvPr/>
        </p:nvGrpSpPr>
        <p:grpSpPr>
          <a:xfrm>
            <a:off x="5851525" y="2715578"/>
            <a:ext cx="476250" cy="496887"/>
            <a:chOff x="5851525" y="2319338"/>
            <a:chExt cx="476250" cy="496887"/>
          </a:xfrm>
          <a:solidFill>
            <a:schemeClr val="bg1"/>
          </a:solidFill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74A770EA-24A1-437E-9BA4-9A24E6C33F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525" y="2319338"/>
              <a:ext cx="476250" cy="496887"/>
            </a:xfrm>
            <a:custGeom>
              <a:avLst/>
              <a:gdLst>
                <a:gd name="T0" fmla="*/ 744 w 2210"/>
                <a:gd name="T1" fmla="*/ 338 h 2307"/>
                <a:gd name="T2" fmla="*/ 736 w 2210"/>
                <a:gd name="T3" fmla="*/ 262 h 2307"/>
                <a:gd name="T4" fmla="*/ 829 w 2210"/>
                <a:gd name="T5" fmla="*/ 169 h 2307"/>
                <a:gd name="T6" fmla="*/ 1381 w 2210"/>
                <a:gd name="T7" fmla="*/ 169 h 2307"/>
                <a:gd name="T8" fmla="*/ 1475 w 2210"/>
                <a:gd name="T9" fmla="*/ 262 h 2307"/>
                <a:gd name="T10" fmla="*/ 1473 w 2210"/>
                <a:gd name="T11" fmla="*/ 333 h 2307"/>
                <a:gd name="T12" fmla="*/ 1634 w 2210"/>
                <a:gd name="T13" fmla="*/ 354 h 2307"/>
                <a:gd name="T14" fmla="*/ 1642 w 2210"/>
                <a:gd name="T15" fmla="*/ 261 h 2307"/>
                <a:gd name="T16" fmla="*/ 1381 w 2210"/>
                <a:gd name="T17" fmla="*/ 0 h 2307"/>
                <a:gd name="T18" fmla="*/ 829 w 2210"/>
                <a:gd name="T19" fmla="*/ 0 h 2307"/>
                <a:gd name="T20" fmla="*/ 569 w 2210"/>
                <a:gd name="T21" fmla="*/ 261 h 2307"/>
                <a:gd name="T22" fmla="*/ 578 w 2210"/>
                <a:gd name="T23" fmla="*/ 355 h 2307"/>
                <a:gd name="T24" fmla="*/ 744 w 2210"/>
                <a:gd name="T25" fmla="*/ 338 h 2307"/>
                <a:gd name="T26" fmla="*/ 1946 w 2210"/>
                <a:gd name="T27" fmla="*/ 484 h 2307"/>
                <a:gd name="T28" fmla="*/ 264 w 2210"/>
                <a:gd name="T29" fmla="*/ 484 h 2307"/>
                <a:gd name="T30" fmla="*/ 0 w 2210"/>
                <a:gd name="T31" fmla="*/ 748 h 2307"/>
                <a:gd name="T32" fmla="*/ 0 w 2210"/>
                <a:gd name="T33" fmla="*/ 2043 h 2307"/>
                <a:gd name="T34" fmla="*/ 264 w 2210"/>
                <a:gd name="T35" fmla="*/ 2307 h 2307"/>
                <a:gd name="T36" fmla="*/ 1946 w 2210"/>
                <a:gd name="T37" fmla="*/ 2307 h 2307"/>
                <a:gd name="T38" fmla="*/ 2210 w 2210"/>
                <a:gd name="T39" fmla="*/ 2043 h 2307"/>
                <a:gd name="T40" fmla="*/ 2210 w 2210"/>
                <a:gd name="T41" fmla="*/ 747 h 2307"/>
                <a:gd name="T42" fmla="*/ 1946 w 2210"/>
                <a:gd name="T43" fmla="*/ 484 h 2307"/>
                <a:gd name="T44" fmla="*/ 1103 w 2210"/>
                <a:gd name="T45" fmla="*/ 1955 h 2307"/>
                <a:gd name="T46" fmla="*/ 541 w 2210"/>
                <a:gd name="T47" fmla="*/ 1393 h 2307"/>
                <a:gd name="T48" fmla="*/ 1103 w 2210"/>
                <a:gd name="T49" fmla="*/ 831 h 2307"/>
                <a:gd name="T50" fmla="*/ 1665 w 2210"/>
                <a:gd name="T51" fmla="*/ 1393 h 2307"/>
                <a:gd name="T52" fmla="*/ 1103 w 2210"/>
                <a:gd name="T53" fmla="*/ 1955 h 2307"/>
                <a:gd name="T54" fmla="*/ 1103 w 2210"/>
                <a:gd name="T55" fmla="*/ 1955 h 2307"/>
                <a:gd name="T56" fmla="*/ 1103 w 2210"/>
                <a:gd name="T57" fmla="*/ 1955 h 2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10" h="2307">
                  <a:moveTo>
                    <a:pt x="744" y="338"/>
                  </a:moveTo>
                  <a:cubicBezTo>
                    <a:pt x="744" y="338"/>
                    <a:pt x="736" y="286"/>
                    <a:pt x="736" y="262"/>
                  </a:cubicBezTo>
                  <a:cubicBezTo>
                    <a:pt x="736" y="211"/>
                    <a:pt x="777" y="169"/>
                    <a:pt x="829" y="169"/>
                  </a:cubicBezTo>
                  <a:cubicBezTo>
                    <a:pt x="1381" y="169"/>
                    <a:pt x="1381" y="169"/>
                    <a:pt x="1381" y="169"/>
                  </a:cubicBezTo>
                  <a:cubicBezTo>
                    <a:pt x="1433" y="169"/>
                    <a:pt x="1475" y="211"/>
                    <a:pt x="1475" y="262"/>
                  </a:cubicBezTo>
                  <a:cubicBezTo>
                    <a:pt x="1475" y="279"/>
                    <a:pt x="1473" y="333"/>
                    <a:pt x="1473" y="333"/>
                  </a:cubicBezTo>
                  <a:cubicBezTo>
                    <a:pt x="1634" y="354"/>
                    <a:pt x="1634" y="354"/>
                    <a:pt x="1634" y="354"/>
                  </a:cubicBezTo>
                  <a:cubicBezTo>
                    <a:pt x="1634" y="354"/>
                    <a:pt x="1642" y="285"/>
                    <a:pt x="1642" y="261"/>
                  </a:cubicBezTo>
                  <a:cubicBezTo>
                    <a:pt x="1642" y="117"/>
                    <a:pt x="1525" y="0"/>
                    <a:pt x="1381" y="0"/>
                  </a:cubicBezTo>
                  <a:cubicBezTo>
                    <a:pt x="829" y="0"/>
                    <a:pt x="829" y="0"/>
                    <a:pt x="829" y="0"/>
                  </a:cubicBezTo>
                  <a:cubicBezTo>
                    <a:pt x="685" y="0"/>
                    <a:pt x="569" y="117"/>
                    <a:pt x="569" y="261"/>
                  </a:cubicBezTo>
                  <a:cubicBezTo>
                    <a:pt x="569" y="281"/>
                    <a:pt x="578" y="355"/>
                    <a:pt x="578" y="355"/>
                  </a:cubicBezTo>
                  <a:lnTo>
                    <a:pt x="744" y="338"/>
                  </a:lnTo>
                  <a:close/>
                  <a:moveTo>
                    <a:pt x="1946" y="484"/>
                  </a:moveTo>
                  <a:cubicBezTo>
                    <a:pt x="264" y="484"/>
                    <a:pt x="264" y="484"/>
                    <a:pt x="264" y="484"/>
                  </a:cubicBezTo>
                  <a:cubicBezTo>
                    <a:pt x="118" y="484"/>
                    <a:pt x="0" y="602"/>
                    <a:pt x="0" y="748"/>
                  </a:cubicBezTo>
                  <a:cubicBezTo>
                    <a:pt x="0" y="2043"/>
                    <a:pt x="0" y="2043"/>
                    <a:pt x="0" y="2043"/>
                  </a:cubicBezTo>
                  <a:cubicBezTo>
                    <a:pt x="0" y="2189"/>
                    <a:pt x="118" y="2307"/>
                    <a:pt x="264" y="2307"/>
                  </a:cubicBezTo>
                  <a:cubicBezTo>
                    <a:pt x="1946" y="2307"/>
                    <a:pt x="1946" y="2307"/>
                    <a:pt x="1946" y="2307"/>
                  </a:cubicBezTo>
                  <a:cubicBezTo>
                    <a:pt x="2092" y="2307"/>
                    <a:pt x="2210" y="2189"/>
                    <a:pt x="2210" y="2043"/>
                  </a:cubicBezTo>
                  <a:cubicBezTo>
                    <a:pt x="2210" y="747"/>
                    <a:pt x="2210" y="747"/>
                    <a:pt x="2210" y="747"/>
                  </a:cubicBezTo>
                  <a:cubicBezTo>
                    <a:pt x="2210" y="601"/>
                    <a:pt x="2092" y="484"/>
                    <a:pt x="1946" y="484"/>
                  </a:cubicBezTo>
                  <a:close/>
                  <a:moveTo>
                    <a:pt x="1103" y="1955"/>
                  </a:moveTo>
                  <a:cubicBezTo>
                    <a:pt x="794" y="1955"/>
                    <a:pt x="541" y="1704"/>
                    <a:pt x="541" y="1393"/>
                  </a:cubicBezTo>
                  <a:cubicBezTo>
                    <a:pt x="541" y="1084"/>
                    <a:pt x="793" y="831"/>
                    <a:pt x="1103" y="831"/>
                  </a:cubicBezTo>
                  <a:cubicBezTo>
                    <a:pt x="1413" y="831"/>
                    <a:pt x="1665" y="1083"/>
                    <a:pt x="1665" y="1393"/>
                  </a:cubicBezTo>
                  <a:cubicBezTo>
                    <a:pt x="1665" y="1705"/>
                    <a:pt x="1414" y="1955"/>
                    <a:pt x="1103" y="1955"/>
                  </a:cubicBezTo>
                  <a:close/>
                  <a:moveTo>
                    <a:pt x="1103" y="1955"/>
                  </a:moveTo>
                  <a:cubicBezTo>
                    <a:pt x="1103" y="1955"/>
                    <a:pt x="1103" y="1955"/>
                    <a:pt x="1103" y="19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070ADF6C-E296-49DF-A090-DD8944B800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0275" y="2540000"/>
              <a:ext cx="158750" cy="160337"/>
            </a:xfrm>
            <a:custGeom>
              <a:avLst/>
              <a:gdLst>
                <a:gd name="T0" fmla="*/ 66 w 100"/>
                <a:gd name="T1" fmla="*/ 0 h 101"/>
                <a:gd name="T2" fmla="*/ 34 w 100"/>
                <a:gd name="T3" fmla="*/ 0 h 101"/>
                <a:gd name="T4" fmla="*/ 34 w 100"/>
                <a:gd name="T5" fmla="*/ 34 h 101"/>
                <a:gd name="T6" fmla="*/ 0 w 100"/>
                <a:gd name="T7" fmla="*/ 34 h 101"/>
                <a:gd name="T8" fmla="*/ 0 w 100"/>
                <a:gd name="T9" fmla="*/ 67 h 101"/>
                <a:gd name="T10" fmla="*/ 34 w 100"/>
                <a:gd name="T11" fmla="*/ 67 h 101"/>
                <a:gd name="T12" fmla="*/ 34 w 100"/>
                <a:gd name="T13" fmla="*/ 101 h 101"/>
                <a:gd name="T14" fmla="*/ 66 w 100"/>
                <a:gd name="T15" fmla="*/ 101 h 101"/>
                <a:gd name="T16" fmla="*/ 66 w 100"/>
                <a:gd name="T17" fmla="*/ 67 h 101"/>
                <a:gd name="T18" fmla="*/ 100 w 100"/>
                <a:gd name="T19" fmla="*/ 67 h 101"/>
                <a:gd name="T20" fmla="*/ 100 w 100"/>
                <a:gd name="T21" fmla="*/ 34 h 101"/>
                <a:gd name="T22" fmla="*/ 66 w 100"/>
                <a:gd name="T23" fmla="*/ 34 h 101"/>
                <a:gd name="T24" fmla="*/ 66 w 100"/>
                <a:gd name="T25" fmla="*/ 0 h 101"/>
                <a:gd name="T26" fmla="*/ 66 w 100"/>
                <a:gd name="T27" fmla="*/ 0 h 101"/>
                <a:gd name="T28" fmla="*/ 66 w 100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0" h="101">
                  <a:moveTo>
                    <a:pt x="66" y="0"/>
                  </a:moveTo>
                  <a:lnTo>
                    <a:pt x="34" y="0"/>
                  </a:lnTo>
                  <a:lnTo>
                    <a:pt x="34" y="34"/>
                  </a:lnTo>
                  <a:lnTo>
                    <a:pt x="0" y="34"/>
                  </a:lnTo>
                  <a:lnTo>
                    <a:pt x="0" y="67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66" y="101"/>
                  </a:lnTo>
                  <a:lnTo>
                    <a:pt x="66" y="67"/>
                  </a:lnTo>
                  <a:lnTo>
                    <a:pt x="100" y="67"/>
                  </a:lnTo>
                  <a:lnTo>
                    <a:pt x="100" y="34"/>
                  </a:lnTo>
                  <a:lnTo>
                    <a:pt x="66" y="34"/>
                  </a:lnTo>
                  <a:lnTo>
                    <a:pt x="66" y="0"/>
                  </a:lnTo>
                  <a:close/>
                  <a:moveTo>
                    <a:pt x="66" y="0"/>
                  </a:moveTo>
                  <a:lnTo>
                    <a:pt x="6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6" name="Freeform 8">
            <a:extLst>
              <a:ext uri="{FF2B5EF4-FFF2-40B4-BE49-F238E27FC236}">
                <a16:creationId xmlns:a16="http://schemas.microsoft.com/office/drawing/2014/main" id="{068B809A-5921-4C10-AAC5-CB84CC94F95A}"/>
              </a:ext>
            </a:extLst>
          </p:cNvPr>
          <p:cNvSpPr>
            <a:spLocks noEditPoints="1"/>
          </p:cNvSpPr>
          <p:nvPr/>
        </p:nvSpPr>
        <p:spPr bwMode="auto">
          <a:xfrm>
            <a:off x="6010275" y="2936240"/>
            <a:ext cx="158750" cy="160337"/>
          </a:xfrm>
          <a:custGeom>
            <a:avLst/>
            <a:gdLst>
              <a:gd name="T0" fmla="*/ 66 w 100"/>
              <a:gd name="T1" fmla="*/ 0 h 101"/>
              <a:gd name="T2" fmla="*/ 34 w 100"/>
              <a:gd name="T3" fmla="*/ 0 h 101"/>
              <a:gd name="T4" fmla="*/ 34 w 100"/>
              <a:gd name="T5" fmla="*/ 34 h 101"/>
              <a:gd name="T6" fmla="*/ 0 w 100"/>
              <a:gd name="T7" fmla="*/ 34 h 101"/>
              <a:gd name="T8" fmla="*/ 0 w 100"/>
              <a:gd name="T9" fmla="*/ 67 h 101"/>
              <a:gd name="T10" fmla="*/ 34 w 100"/>
              <a:gd name="T11" fmla="*/ 67 h 101"/>
              <a:gd name="T12" fmla="*/ 34 w 100"/>
              <a:gd name="T13" fmla="*/ 101 h 101"/>
              <a:gd name="T14" fmla="*/ 66 w 100"/>
              <a:gd name="T15" fmla="*/ 101 h 101"/>
              <a:gd name="T16" fmla="*/ 66 w 100"/>
              <a:gd name="T17" fmla="*/ 67 h 101"/>
              <a:gd name="T18" fmla="*/ 100 w 100"/>
              <a:gd name="T19" fmla="*/ 67 h 101"/>
              <a:gd name="T20" fmla="*/ 100 w 100"/>
              <a:gd name="T21" fmla="*/ 34 h 101"/>
              <a:gd name="T22" fmla="*/ 66 w 100"/>
              <a:gd name="T23" fmla="*/ 34 h 101"/>
              <a:gd name="T24" fmla="*/ 66 w 100"/>
              <a:gd name="T25" fmla="*/ 0 h 101"/>
              <a:gd name="T26" fmla="*/ 66 w 100"/>
              <a:gd name="T27" fmla="*/ 0 h 101"/>
              <a:gd name="T28" fmla="*/ 66 w 100"/>
              <a:gd name="T29" fmla="*/ 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0" h="101">
                <a:moveTo>
                  <a:pt x="66" y="0"/>
                </a:moveTo>
                <a:lnTo>
                  <a:pt x="34" y="0"/>
                </a:lnTo>
                <a:lnTo>
                  <a:pt x="34" y="34"/>
                </a:lnTo>
                <a:lnTo>
                  <a:pt x="0" y="34"/>
                </a:lnTo>
                <a:lnTo>
                  <a:pt x="0" y="67"/>
                </a:lnTo>
                <a:lnTo>
                  <a:pt x="34" y="67"/>
                </a:lnTo>
                <a:lnTo>
                  <a:pt x="34" y="101"/>
                </a:lnTo>
                <a:lnTo>
                  <a:pt x="66" y="101"/>
                </a:lnTo>
                <a:lnTo>
                  <a:pt x="66" y="67"/>
                </a:lnTo>
                <a:lnTo>
                  <a:pt x="100" y="67"/>
                </a:lnTo>
                <a:lnTo>
                  <a:pt x="100" y="34"/>
                </a:lnTo>
                <a:lnTo>
                  <a:pt x="66" y="34"/>
                </a:lnTo>
                <a:lnTo>
                  <a:pt x="66" y="0"/>
                </a:lnTo>
                <a:moveTo>
                  <a:pt x="66" y="0"/>
                </a:moveTo>
                <a:lnTo>
                  <a:pt x="6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6E4E1070-7A32-4516-BAA5-D7139B7ED4E1}"/>
              </a:ext>
            </a:extLst>
          </p:cNvPr>
          <p:cNvGrpSpPr/>
          <p:nvPr/>
        </p:nvGrpSpPr>
        <p:grpSpPr>
          <a:xfrm>
            <a:off x="4986276" y="4299902"/>
            <a:ext cx="515938" cy="511176"/>
            <a:chOff x="4984751" y="3903662"/>
            <a:chExt cx="515938" cy="511176"/>
          </a:xfrm>
          <a:solidFill>
            <a:schemeClr val="bg1"/>
          </a:solidFill>
        </p:grpSpPr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84B2F83B-7EC6-48F2-ABDC-6BFF59E7EA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4763" y="4202113"/>
              <a:ext cx="227013" cy="212725"/>
            </a:xfrm>
            <a:custGeom>
              <a:avLst/>
              <a:gdLst>
                <a:gd name="T0" fmla="*/ 1110 w 1249"/>
                <a:gd name="T1" fmla="*/ 842 h 1169"/>
                <a:gd name="T2" fmla="*/ 1079 w 1249"/>
                <a:gd name="T3" fmla="*/ 812 h 1169"/>
                <a:gd name="T4" fmla="*/ 859 w 1249"/>
                <a:gd name="T5" fmla="*/ 1031 h 1169"/>
                <a:gd name="T6" fmla="*/ 823 w 1249"/>
                <a:gd name="T7" fmla="*/ 1064 h 1169"/>
                <a:gd name="T8" fmla="*/ 823 w 1249"/>
                <a:gd name="T9" fmla="*/ 1065 h 1169"/>
                <a:gd name="T10" fmla="*/ 824 w 1249"/>
                <a:gd name="T11" fmla="*/ 1065 h 1169"/>
                <a:gd name="T12" fmla="*/ 872 w 1249"/>
                <a:gd name="T13" fmla="*/ 1112 h 1169"/>
                <a:gd name="T14" fmla="*/ 1014 w 1249"/>
                <a:gd name="T15" fmla="*/ 1169 h 1169"/>
                <a:gd name="T16" fmla="*/ 1182 w 1249"/>
                <a:gd name="T17" fmla="*/ 1100 h 1169"/>
                <a:gd name="T18" fmla="*/ 1249 w 1249"/>
                <a:gd name="T19" fmla="*/ 981 h 1169"/>
                <a:gd name="T20" fmla="*/ 1110 w 1249"/>
                <a:gd name="T21" fmla="*/ 842 h 1169"/>
                <a:gd name="T22" fmla="*/ 1089 w 1249"/>
                <a:gd name="T23" fmla="*/ 501 h 1169"/>
                <a:gd name="T24" fmla="*/ 1004 w 1249"/>
                <a:gd name="T25" fmla="*/ 466 h 1169"/>
                <a:gd name="T26" fmla="*/ 920 w 1249"/>
                <a:gd name="T27" fmla="*/ 501 h 1169"/>
                <a:gd name="T28" fmla="*/ 624 w 1249"/>
                <a:gd name="T29" fmla="*/ 796 h 1169"/>
                <a:gd name="T30" fmla="*/ 501 w 1249"/>
                <a:gd name="T31" fmla="*/ 893 h 1169"/>
                <a:gd name="T32" fmla="*/ 564 w 1249"/>
                <a:gd name="T33" fmla="*/ 1036 h 1169"/>
                <a:gd name="T34" fmla="*/ 680 w 1249"/>
                <a:gd name="T35" fmla="*/ 1091 h 1169"/>
                <a:gd name="T36" fmla="*/ 684 w 1249"/>
                <a:gd name="T37" fmla="*/ 1086 h 1169"/>
                <a:gd name="T38" fmla="*/ 686 w 1249"/>
                <a:gd name="T39" fmla="*/ 1084 h 1169"/>
                <a:gd name="T40" fmla="*/ 1089 w 1249"/>
                <a:gd name="T41" fmla="*/ 671 h 1169"/>
                <a:gd name="T42" fmla="*/ 1124 w 1249"/>
                <a:gd name="T43" fmla="*/ 586 h 1169"/>
                <a:gd name="T44" fmla="*/ 1089 w 1249"/>
                <a:gd name="T45" fmla="*/ 501 h 1169"/>
                <a:gd name="T46" fmla="*/ 836 w 1249"/>
                <a:gd name="T47" fmla="*/ 267 h 1169"/>
                <a:gd name="T48" fmla="*/ 749 w 1249"/>
                <a:gd name="T49" fmla="*/ 230 h 1169"/>
                <a:gd name="T50" fmla="*/ 684 w 1249"/>
                <a:gd name="T51" fmla="*/ 249 h 1169"/>
                <a:gd name="T52" fmla="*/ 658 w 1249"/>
                <a:gd name="T53" fmla="*/ 282 h 1169"/>
                <a:gd name="T54" fmla="*/ 362 w 1249"/>
                <a:gd name="T55" fmla="*/ 577 h 1169"/>
                <a:gd name="T56" fmla="*/ 290 w 1249"/>
                <a:gd name="T57" fmla="*/ 651 h 1169"/>
                <a:gd name="T58" fmla="*/ 283 w 1249"/>
                <a:gd name="T59" fmla="*/ 658 h 1169"/>
                <a:gd name="T60" fmla="*/ 280 w 1249"/>
                <a:gd name="T61" fmla="*/ 660 h 1169"/>
                <a:gd name="T62" fmla="*/ 250 w 1249"/>
                <a:gd name="T63" fmla="*/ 690 h 1169"/>
                <a:gd name="T64" fmla="*/ 311 w 1249"/>
                <a:gd name="T65" fmla="*/ 805 h 1169"/>
                <a:gd name="T66" fmla="*/ 448 w 1249"/>
                <a:gd name="T67" fmla="*/ 865 h 1169"/>
                <a:gd name="T68" fmla="*/ 451 w 1249"/>
                <a:gd name="T69" fmla="*/ 862 h 1169"/>
                <a:gd name="T70" fmla="*/ 469 w 1249"/>
                <a:gd name="T71" fmla="*/ 838 h 1169"/>
                <a:gd name="T72" fmla="*/ 526 w 1249"/>
                <a:gd name="T73" fmla="*/ 773 h 1169"/>
                <a:gd name="T74" fmla="*/ 558 w 1249"/>
                <a:gd name="T75" fmla="*/ 731 h 1169"/>
                <a:gd name="T76" fmla="*/ 626 w 1249"/>
                <a:gd name="T77" fmla="*/ 663 h 1169"/>
                <a:gd name="T78" fmla="*/ 832 w 1249"/>
                <a:gd name="T79" fmla="*/ 437 h 1169"/>
                <a:gd name="T80" fmla="*/ 836 w 1249"/>
                <a:gd name="T81" fmla="*/ 267 h 1169"/>
                <a:gd name="T82" fmla="*/ 592 w 1249"/>
                <a:gd name="T83" fmla="*/ 47 h 1169"/>
                <a:gd name="T84" fmla="*/ 423 w 1249"/>
                <a:gd name="T85" fmla="*/ 47 h 1169"/>
                <a:gd name="T86" fmla="*/ 0 w 1249"/>
                <a:gd name="T87" fmla="*/ 461 h 1169"/>
                <a:gd name="T88" fmla="*/ 61 w 1249"/>
                <a:gd name="T89" fmla="*/ 576 h 1169"/>
                <a:gd name="T90" fmla="*/ 183 w 1249"/>
                <a:gd name="T91" fmla="*/ 623 h 1169"/>
                <a:gd name="T92" fmla="*/ 185 w 1249"/>
                <a:gd name="T93" fmla="*/ 622 h 1169"/>
                <a:gd name="T94" fmla="*/ 193 w 1249"/>
                <a:gd name="T95" fmla="*/ 612 h 1169"/>
                <a:gd name="T96" fmla="*/ 203 w 1249"/>
                <a:gd name="T97" fmla="*/ 600 h 1169"/>
                <a:gd name="T98" fmla="*/ 272 w 1249"/>
                <a:gd name="T99" fmla="*/ 530 h 1169"/>
                <a:gd name="T100" fmla="*/ 304 w 1249"/>
                <a:gd name="T101" fmla="*/ 494 h 1169"/>
                <a:gd name="T102" fmla="*/ 599 w 1249"/>
                <a:gd name="T103" fmla="*/ 199 h 1169"/>
                <a:gd name="T104" fmla="*/ 614 w 1249"/>
                <a:gd name="T105" fmla="*/ 186 h 1169"/>
                <a:gd name="T106" fmla="*/ 592 w 1249"/>
                <a:gd name="T107" fmla="*/ 47 h 1169"/>
                <a:gd name="T108" fmla="*/ 592 w 1249"/>
                <a:gd name="T109" fmla="*/ 47 h 1169"/>
                <a:gd name="T110" fmla="*/ 592 w 1249"/>
                <a:gd name="T111" fmla="*/ 47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49" h="1169">
                  <a:moveTo>
                    <a:pt x="1110" y="842"/>
                  </a:moveTo>
                  <a:cubicBezTo>
                    <a:pt x="1079" y="812"/>
                    <a:pt x="1079" y="812"/>
                    <a:pt x="1079" y="812"/>
                  </a:cubicBezTo>
                  <a:cubicBezTo>
                    <a:pt x="859" y="1031"/>
                    <a:pt x="859" y="1031"/>
                    <a:pt x="859" y="1031"/>
                  </a:cubicBezTo>
                  <a:cubicBezTo>
                    <a:pt x="845" y="1044"/>
                    <a:pt x="835" y="1054"/>
                    <a:pt x="823" y="1064"/>
                  </a:cubicBezTo>
                  <a:cubicBezTo>
                    <a:pt x="823" y="1064"/>
                    <a:pt x="823" y="1065"/>
                    <a:pt x="823" y="1065"/>
                  </a:cubicBezTo>
                  <a:cubicBezTo>
                    <a:pt x="823" y="1065"/>
                    <a:pt x="824" y="1065"/>
                    <a:pt x="824" y="1065"/>
                  </a:cubicBezTo>
                  <a:cubicBezTo>
                    <a:pt x="872" y="1112"/>
                    <a:pt x="872" y="1112"/>
                    <a:pt x="872" y="1112"/>
                  </a:cubicBezTo>
                  <a:cubicBezTo>
                    <a:pt x="910" y="1150"/>
                    <a:pt x="960" y="1169"/>
                    <a:pt x="1014" y="1169"/>
                  </a:cubicBezTo>
                  <a:cubicBezTo>
                    <a:pt x="1075" y="1169"/>
                    <a:pt x="1135" y="1144"/>
                    <a:pt x="1182" y="1100"/>
                  </a:cubicBezTo>
                  <a:cubicBezTo>
                    <a:pt x="1217" y="1065"/>
                    <a:pt x="1239" y="1024"/>
                    <a:pt x="1249" y="981"/>
                  </a:cubicBezTo>
                  <a:lnTo>
                    <a:pt x="1110" y="842"/>
                  </a:lnTo>
                  <a:close/>
                  <a:moveTo>
                    <a:pt x="1089" y="501"/>
                  </a:moveTo>
                  <a:cubicBezTo>
                    <a:pt x="1067" y="479"/>
                    <a:pt x="1037" y="466"/>
                    <a:pt x="1004" y="466"/>
                  </a:cubicBezTo>
                  <a:cubicBezTo>
                    <a:pt x="972" y="466"/>
                    <a:pt x="942" y="479"/>
                    <a:pt x="920" y="501"/>
                  </a:cubicBezTo>
                  <a:cubicBezTo>
                    <a:pt x="624" y="796"/>
                    <a:pt x="624" y="796"/>
                    <a:pt x="624" y="796"/>
                  </a:cubicBezTo>
                  <a:cubicBezTo>
                    <a:pt x="616" y="805"/>
                    <a:pt x="517" y="889"/>
                    <a:pt x="501" y="893"/>
                  </a:cubicBezTo>
                  <a:cubicBezTo>
                    <a:pt x="503" y="948"/>
                    <a:pt x="524" y="996"/>
                    <a:pt x="564" y="1036"/>
                  </a:cubicBezTo>
                  <a:cubicBezTo>
                    <a:pt x="595" y="1067"/>
                    <a:pt x="635" y="1082"/>
                    <a:pt x="680" y="1091"/>
                  </a:cubicBezTo>
                  <a:cubicBezTo>
                    <a:pt x="681" y="1089"/>
                    <a:pt x="683" y="1087"/>
                    <a:pt x="684" y="1086"/>
                  </a:cubicBezTo>
                  <a:cubicBezTo>
                    <a:pt x="685" y="1085"/>
                    <a:pt x="685" y="1085"/>
                    <a:pt x="686" y="1084"/>
                  </a:cubicBezTo>
                  <a:cubicBezTo>
                    <a:pt x="1089" y="671"/>
                    <a:pt x="1089" y="671"/>
                    <a:pt x="1089" y="671"/>
                  </a:cubicBezTo>
                  <a:cubicBezTo>
                    <a:pt x="1111" y="648"/>
                    <a:pt x="1124" y="618"/>
                    <a:pt x="1124" y="586"/>
                  </a:cubicBezTo>
                  <a:cubicBezTo>
                    <a:pt x="1124" y="554"/>
                    <a:pt x="1112" y="524"/>
                    <a:pt x="1089" y="501"/>
                  </a:cubicBezTo>
                  <a:close/>
                  <a:moveTo>
                    <a:pt x="836" y="267"/>
                  </a:moveTo>
                  <a:cubicBezTo>
                    <a:pt x="813" y="244"/>
                    <a:pt x="782" y="230"/>
                    <a:pt x="749" y="230"/>
                  </a:cubicBezTo>
                  <a:cubicBezTo>
                    <a:pt x="726" y="230"/>
                    <a:pt x="703" y="237"/>
                    <a:pt x="684" y="249"/>
                  </a:cubicBezTo>
                  <a:cubicBezTo>
                    <a:pt x="676" y="261"/>
                    <a:pt x="668" y="272"/>
                    <a:pt x="658" y="282"/>
                  </a:cubicBezTo>
                  <a:cubicBezTo>
                    <a:pt x="362" y="577"/>
                    <a:pt x="362" y="577"/>
                    <a:pt x="362" y="577"/>
                  </a:cubicBezTo>
                  <a:cubicBezTo>
                    <a:pt x="341" y="598"/>
                    <a:pt x="317" y="630"/>
                    <a:pt x="290" y="651"/>
                  </a:cubicBezTo>
                  <a:cubicBezTo>
                    <a:pt x="288" y="654"/>
                    <a:pt x="285" y="656"/>
                    <a:pt x="283" y="658"/>
                  </a:cubicBezTo>
                  <a:cubicBezTo>
                    <a:pt x="282" y="659"/>
                    <a:pt x="281" y="660"/>
                    <a:pt x="280" y="660"/>
                  </a:cubicBezTo>
                  <a:cubicBezTo>
                    <a:pt x="271" y="670"/>
                    <a:pt x="261" y="680"/>
                    <a:pt x="250" y="690"/>
                  </a:cubicBezTo>
                  <a:cubicBezTo>
                    <a:pt x="257" y="733"/>
                    <a:pt x="278" y="772"/>
                    <a:pt x="311" y="805"/>
                  </a:cubicBezTo>
                  <a:cubicBezTo>
                    <a:pt x="346" y="840"/>
                    <a:pt x="395" y="862"/>
                    <a:pt x="448" y="865"/>
                  </a:cubicBezTo>
                  <a:cubicBezTo>
                    <a:pt x="449" y="863"/>
                    <a:pt x="450" y="862"/>
                    <a:pt x="451" y="862"/>
                  </a:cubicBezTo>
                  <a:cubicBezTo>
                    <a:pt x="454" y="855"/>
                    <a:pt x="465" y="842"/>
                    <a:pt x="469" y="838"/>
                  </a:cubicBezTo>
                  <a:cubicBezTo>
                    <a:pt x="526" y="773"/>
                    <a:pt x="526" y="773"/>
                    <a:pt x="526" y="773"/>
                  </a:cubicBezTo>
                  <a:cubicBezTo>
                    <a:pt x="534" y="761"/>
                    <a:pt x="545" y="747"/>
                    <a:pt x="558" y="731"/>
                  </a:cubicBezTo>
                  <a:cubicBezTo>
                    <a:pt x="626" y="663"/>
                    <a:pt x="626" y="663"/>
                    <a:pt x="626" y="663"/>
                  </a:cubicBezTo>
                  <a:cubicBezTo>
                    <a:pt x="832" y="437"/>
                    <a:pt x="832" y="437"/>
                    <a:pt x="832" y="437"/>
                  </a:cubicBezTo>
                  <a:cubicBezTo>
                    <a:pt x="878" y="390"/>
                    <a:pt x="881" y="315"/>
                    <a:pt x="836" y="267"/>
                  </a:cubicBezTo>
                  <a:close/>
                  <a:moveTo>
                    <a:pt x="592" y="47"/>
                  </a:moveTo>
                  <a:cubicBezTo>
                    <a:pt x="545" y="0"/>
                    <a:pt x="469" y="0"/>
                    <a:pt x="423" y="47"/>
                  </a:cubicBezTo>
                  <a:cubicBezTo>
                    <a:pt x="0" y="461"/>
                    <a:pt x="0" y="461"/>
                    <a:pt x="0" y="461"/>
                  </a:cubicBezTo>
                  <a:cubicBezTo>
                    <a:pt x="0" y="518"/>
                    <a:pt x="19" y="535"/>
                    <a:pt x="61" y="576"/>
                  </a:cubicBezTo>
                  <a:cubicBezTo>
                    <a:pt x="99" y="614"/>
                    <a:pt x="139" y="625"/>
                    <a:pt x="183" y="623"/>
                  </a:cubicBezTo>
                  <a:cubicBezTo>
                    <a:pt x="185" y="622"/>
                    <a:pt x="185" y="622"/>
                    <a:pt x="185" y="622"/>
                  </a:cubicBezTo>
                  <a:cubicBezTo>
                    <a:pt x="187" y="618"/>
                    <a:pt x="190" y="615"/>
                    <a:pt x="193" y="612"/>
                  </a:cubicBezTo>
                  <a:cubicBezTo>
                    <a:pt x="197" y="607"/>
                    <a:pt x="201" y="603"/>
                    <a:pt x="203" y="600"/>
                  </a:cubicBezTo>
                  <a:cubicBezTo>
                    <a:pt x="235" y="571"/>
                    <a:pt x="261" y="542"/>
                    <a:pt x="272" y="530"/>
                  </a:cubicBezTo>
                  <a:cubicBezTo>
                    <a:pt x="279" y="522"/>
                    <a:pt x="288" y="510"/>
                    <a:pt x="304" y="494"/>
                  </a:cubicBezTo>
                  <a:cubicBezTo>
                    <a:pt x="599" y="199"/>
                    <a:pt x="599" y="199"/>
                    <a:pt x="599" y="199"/>
                  </a:cubicBezTo>
                  <a:cubicBezTo>
                    <a:pt x="604" y="195"/>
                    <a:pt x="609" y="190"/>
                    <a:pt x="614" y="186"/>
                  </a:cubicBezTo>
                  <a:cubicBezTo>
                    <a:pt x="637" y="141"/>
                    <a:pt x="630" y="84"/>
                    <a:pt x="592" y="47"/>
                  </a:cubicBezTo>
                  <a:close/>
                  <a:moveTo>
                    <a:pt x="592" y="47"/>
                  </a:moveTo>
                  <a:cubicBezTo>
                    <a:pt x="592" y="47"/>
                    <a:pt x="592" y="47"/>
                    <a:pt x="592" y="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B7691AB0-3ACD-4062-9EC5-DF34A5673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84751" y="3903662"/>
              <a:ext cx="469900" cy="461963"/>
            </a:xfrm>
            <a:custGeom>
              <a:avLst/>
              <a:gdLst>
                <a:gd name="T0" fmla="*/ 1824 w 2596"/>
                <a:gd name="T1" fmla="*/ 1041 h 2542"/>
                <a:gd name="T2" fmla="*/ 1613 w 2596"/>
                <a:gd name="T3" fmla="*/ 1247 h 2542"/>
                <a:gd name="T4" fmla="*/ 1237 w 2596"/>
                <a:gd name="T5" fmla="*/ 1413 h 2542"/>
                <a:gd name="T6" fmla="*/ 749 w 2596"/>
                <a:gd name="T7" fmla="*/ 1177 h 2542"/>
                <a:gd name="T8" fmla="*/ 716 w 2596"/>
                <a:gd name="T9" fmla="*/ 1144 h 2542"/>
                <a:gd name="T10" fmla="*/ 1411 w 2596"/>
                <a:gd name="T11" fmla="*/ 430 h 2542"/>
                <a:gd name="T12" fmla="*/ 1410 w 2596"/>
                <a:gd name="T13" fmla="*/ 429 h 2542"/>
                <a:gd name="T14" fmla="*/ 1409 w 2596"/>
                <a:gd name="T15" fmla="*/ 430 h 2542"/>
                <a:gd name="T16" fmla="*/ 1296 w 2596"/>
                <a:gd name="T17" fmla="*/ 323 h 2542"/>
                <a:gd name="T18" fmla="*/ 244 w 2596"/>
                <a:gd name="T19" fmla="*/ 374 h 2542"/>
                <a:gd name="T20" fmla="*/ 41 w 2596"/>
                <a:gd name="T21" fmla="*/ 697 h 2542"/>
                <a:gd name="T22" fmla="*/ 13 w 2596"/>
                <a:gd name="T23" fmla="*/ 992 h 2542"/>
                <a:gd name="T24" fmla="*/ 142 w 2596"/>
                <a:gd name="T25" fmla="*/ 1350 h 2542"/>
                <a:gd name="T26" fmla="*/ 149 w 2596"/>
                <a:gd name="T27" fmla="*/ 1360 h 2542"/>
                <a:gd name="T28" fmla="*/ 382 w 2596"/>
                <a:gd name="T29" fmla="*/ 1614 h 2542"/>
                <a:gd name="T30" fmla="*/ 654 w 2596"/>
                <a:gd name="T31" fmla="*/ 1389 h 2542"/>
                <a:gd name="T32" fmla="*/ 805 w 2596"/>
                <a:gd name="T33" fmla="*/ 1327 h 2542"/>
                <a:gd name="T34" fmla="*/ 955 w 2596"/>
                <a:gd name="T35" fmla="*/ 1389 h 2542"/>
                <a:gd name="T36" fmla="*/ 1017 w 2596"/>
                <a:gd name="T37" fmla="*/ 1539 h 2542"/>
                <a:gd name="T38" fmla="*/ 1015 w 2596"/>
                <a:gd name="T39" fmla="*/ 1569 h 2542"/>
                <a:gd name="T40" fmla="*/ 1212 w 2596"/>
                <a:gd name="T41" fmla="*/ 1626 h 2542"/>
                <a:gd name="T42" fmla="*/ 1274 w 2596"/>
                <a:gd name="T43" fmla="*/ 1784 h 2542"/>
                <a:gd name="T44" fmla="*/ 1303 w 2596"/>
                <a:gd name="T45" fmla="*/ 1782 h 2542"/>
                <a:gd name="T46" fmla="*/ 1454 w 2596"/>
                <a:gd name="T47" fmla="*/ 1844 h 2542"/>
                <a:gd name="T48" fmla="*/ 1514 w 2596"/>
                <a:gd name="T49" fmla="*/ 2023 h 2542"/>
                <a:gd name="T50" fmla="*/ 1559 w 2596"/>
                <a:gd name="T51" fmla="*/ 2018 h 2542"/>
                <a:gd name="T52" fmla="*/ 1709 w 2596"/>
                <a:gd name="T53" fmla="*/ 2080 h 2542"/>
                <a:gd name="T54" fmla="*/ 1771 w 2596"/>
                <a:gd name="T55" fmla="*/ 2231 h 2542"/>
                <a:gd name="T56" fmla="*/ 1713 w 2596"/>
                <a:gd name="T57" fmla="*/ 2378 h 2542"/>
                <a:gd name="T58" fmla="*/ 1751 w 2596"/>
                <a:gd name="T59" fmla="*/ 2416 h 2542"/>
                <a:gd name="T60" fmla="*/ 1882 w 2596"/>
                <a:gd name="T61" fmla="*/ 2542 h 2542"/>
                <a:gd name="T62" fmla="*/ 2000 w 2596"/>
                <a:gd name="T63" fmla="*/ 2475 h 2542"/>
                <a:gd name="T64" fmla="*/ 2067 w 2596"/>
                <a:gd name="T65" fmla="*/ 2358 h 2542"/>
                <a:gd name="T66" fmla="*/ 1934 w 2596"/>
                <a:gd name="T67" fmla="*/ 2231 h 2542"/>
                <a:gd name="T68" fmla="*/ 1543 w 2596"/>
                <a:gd name="T69" fmla="*/ 1843 h 2542"/>
                <a:gd name="T70" fmla="*/ 1608 w 2596"/>
                <a:gd name="T71" fmla="*/ 1777 h 2542"/>
                <a:gd name="T72" fmla="*/ 1610 w 2596"/>
                <a:gd name="T73" fmla="*/ 1778 h 2542"/>
                <a:gd name="T74" fmla="*/ 1634 w 2596"/>
                <a:gd name="T75" fmla="*/ 1754 h 2542"/>
                <a:gd name="T76" fmla="*/ 2017 w 2596"/>
                <a:gd name="T77" fmla="*/ 2135 h 2542"/>
                <a:gd name="T78" fmla="*/ 2139 w 2596"/>
                <a:gd name="T79" fmla="*/ 2267 h 2542"/>
                <a:gd name="T80" fmla="*/ 2149 w 2596"/>
                <a:gd name="T81" fmla="*/ 2273 h 2542"/>
                <a:gd name="T82" fmla="*/ 2262 w 2596"/>
                <a:gd name="T83" fmla="*/ 2209 h 2542"/>
                <a:gd name="T84" fmla="*/ 2332 w 2596"/>
                <a:gd name="T85" fmla="*/ 2071 h 2542"/>
                <a:gd name="T86" fmla="*/ 2200 w 2596"/>
                <a:gd name="T87" fmla="*/ 1951 h 2542"/>
                <a:gd name="T88" fmla="*/ 1825 w 2596"/>
                <a:gd name="T89" fmla="*/ 1580 h 2542"/>
                <a:gd name="T90" fmla="*/ 1851 w 2596"/>
                <a:gd name="T91" fmla="*/ 1554 h 2542"/>
                <a:gd name="T92" fmla="*/ 1849 w 2596"/>
                <a:gd name="T93" fmla="*/ 1552 h 2542"/>
                <a:gd name="T94" fmla="*/ 1916 w 2596"/>
                <a:gd name="T95" fmla="*/ 1487 h 2542"/>
                <a:gd name="T96" fmla="*/ 2291 w 2596"/>
                <a:gd name="T97" fmla="*/ 1872 h 2542"/>
                <a:gd name="T98" fmla="*/ 2420 w 2596"/>
                <a:gd name="T99" fmla="*/ 2005 h 2542"/>
                <a:gd name="T100" fmla="*/ 2535 w 2596"/>
                <a:gd name="T101" fmla="*/ 1939 h 2542"/>
                <a:gd name="T102" fmla="*/ 2596 w 2596"/>
                <a:gd name="T103" fmla="*/ 1808 h 2542"/>
                <a:gd name="T104" fmla="*/ 1824 w 2596"/>
                <a:gd name="T105" fmla="*/ 1041 h 2542"/>
                <a:gd name="T106" fmla="*/ 1824 w 2596"/>
                <a:gd name="T107" fmla="*/ 1041 h 2542"/>
                <a:gd name="T108" fmla="*/ 1824 w 2596"/>
                <a:gd name="T109" fmla="*/ 1041 h 2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596" h="2542">
                  <a:moveTo>
                    <a:pt x="1824" y="1041"/>
                  </a:moveTo>
                  <a:cubicBezTo>
                    <a:pt x="1613" y="1247"/>
                    <a:pt x="1613" y="1247"/>
                    <a:pt x="1613" y="1247"/>
                  </a:cubicBezTo>
                  <a:cubicBezTo>
                    <a:pt x="1501" y="1358"/>
                    <a:pt x="1372" y="1413"/>
                    <a:pt x="1237" y="1413"/>
                  </a:cubicBezTo>
                  <a:cubicBezTo>
                    <a:pt x="1075" y="1413"/>
                    <a:pt x="905" y="1334"/>
                    <a:pt x="749" y="1177"/>
                  </a:cubicBezTo>
                  <a:cubicBezTo>
                    <a:pt x="716" y="1144"/>
                    <a:pt x="716" y="1144"/>
                    <a:pt x="716" y="1144"/>
                  </a:cubicBezTo>
                  <a:cubicBezTo>
                    <a:pt x="716" y="1144"/>
                    <a:pt x="1117" y="707"/>
                    <a:pt x="1411" y="430"/>
                  </a:cubicBezTo>
                  <a:cubicBezTo>
                    <a:pt x="1411" y="430"/>
                    <a:pt x="1411" y="429"/>
                    <a:pt x="1410" y="429"/>
                  </a:cubicBezTo>
                  <a:cubicBezTo>
                    <a:pt x="1409" y="430"/>
                    <a:pt x="1409" y="430"/>
                    <a:pt x="1409" y="430"/>
                  </a:cubicBezTo>
                  <a:cubicBezTo>
                    <a:pt x="1352" y="373"/>
                    <a:pt x="1322" y="346"/>
                    <a:pt x="1296" y="323"/>
                  </a:cubicBezTo>
                  <a:cubicBezTo>
                    <a:pt x="1109" y="155"/>
                    <a:pt x="608" y="0"/>
                    <a:pt x="244" y="374"/>
                  </a:cubicBezTo>
                  <a:cubicBezTo>
                    <a:pt x="146" y="475"/>
                    <a:pt x="76" y="583"/>
                    <a:pt x="41" y="697"/>
                  </a:cubicBezTo>
                  <a:cubicBezTo>
                    <a:pt x="9" y="792"/>
                    <a:pt x="0" y="891"/>
                    <a:pt x="13" y="992"/>
                  </a:cubicBezTo>
                  <a:cubicBezTo>
                    <a:pt x="35" y="1170"/>
                    <a:pt x="114" y="1302"/>
                    <a:pt x="142" y="1350"/>
                  </a:cubicBezTo>
                  <a:cubicBezTo>
                    <a:pt x="146" y="1353"/>
                    <a:pt x="146" y="1356"/>
                    <a:pt x="149" y="1360"/>
                  </a:cubicBezTo>
                  <a:cubicBezTo>
                    <a:pt x="206" y="1458"/>
                    <a:pt x="353" y="1589"/>
                    <a:pt x="382" y="1614"/>
                  </a:cubicBezTo>
                  <a:cubicBezTo>
                    <a:pt x="654" y="1389"/>
                    <a:pt x="654" y="1389"/>
                    <a:pt x="654" y="1389"/>
                  </a:cubicBezTo>
                  <a:cubicBezTo>
                    <a:pt x="694" y="1349"/>
                    <a:pt x="748" y="1327"/>
                    <a:pt x="805" y="1327"/>
                  </a:cubicBezTo>
                  <a:cubicBezTo>
                    <a:pt x="862" y="1327"/>
                    <a:pt x="915" y="1349"/>
                    <a:pt x="955" y="1389"/>
                  </a:cubicBezTo>
                  <a:cubicBezTo>
                    <a:pt x="995" y="1429"/>
                    <a:pt x="1017" y="1482"/>
                    <a:pt x="1017" y="1539"/>
                  </a:cubicBezTo>
                  <a:cubicBezTo>
                    <a:pt x="1017" y="1549"/>
                    <a:pt x="1017" y="1559"/>
                    <a:pt x="1015" y="1569"/>
                  </a:cubicBezTo>
                  <a:cubicBezTo>
                    <a:pt x="1084" y="1554"/>
                    <a:pt x="1159" y="1573"/>
                    <a:pt x="1212" y="1626"/>
                  </a:cubicBezTo>
                  <a:cubicBezTo>
                    <a:pt x="1255" y="1669"/>
                    <a:pt x="1276" y="1727"/>
                    <a:pt x="1274" y="1784"/>
                  </a:cubicBezTo>
                  <a:cubicBezTo>
                    <a:pt x="1284" y="1783"/>
                    <a:pt x="1293" y="1782"/>
                    <a:pt x="1303" y="1782"/>
                  </a:cubicBezTo>
                  <a:cubicBezTo>
                    <a:pt x="1360" y="1782"/>
                    <a:pt x="1414" y="1804"/>
                    <a:pt x="1454" y="1844"/>
                  </a:cubicBezTo>
                  <a:cubicBezTo>
                    <a:pt x="1502" y="1893"/>
                    <a:pt x="1523" y="1960"/>
                    <a:pt x="1514" y="2023"/>
                  </a:cubicBezTo>
                  <a:cubicBezTo>
                    <a:pt x="1528" y="2020"/>
                    <a:pt x="1543" y="2018"/>
                    <a:pt x="1559" y="2018"/>
                  </a:cubicBezTo>
                  <a:cubicBezTo>
                    <a:pt x="1616" y="2018"/>
                    <a:pt x="1669" y="2040"/>
                    <a:pt x="1709" y="2080"/>
                  </a:cubicBezTo>
                  <a:cubicBezTo>
                    <a:pt x="1749" y="2120"/>
                    <a:pt x="1771" y="2174"/>
                    <a:pt x="1771" y="2231"/>
                  </a:cubicBezTo>
                  <a:cubicBezTo>
                    <a:pt x="1771" y="2286"/>
                    <a:pt x="1750" y="2338"/>
                    <a:pt x="1713" y="2378"/>
                  </a:cubicBezTo>
                  <a:cubicBezTo>
                    <a:pt x="1751" y="2416"/>
                    <a:pt x="1751" y="2416"/>
                    <a:pt x="1751" y="2416"/>
                  </a:cubicBezTo>
                  <a:cubicBezTo>
                    <a:pt x="1882" y="2542"/>
                    <a:pt x="1882" y="2542"/>
                    <a:pt x="1882" y="2542"/>
                  </a:cubicBezTo>
                  <a:cubicBezTo>
                    <a:pt x="1926" y="2532"/>
                    <a:pt x="1968" y="2509"/>
                    <a:pt x="2000" y="2475"/>
                  </a:cubicBezTo>
                  <a:cubicBezTo>
                    <a:pt x="2034" y="2441"/>
                    <a:pt x="2057" y="2401"/>
                    <a:pt x="2067" y="2358"/>
                  </a:cubicBezTo>
                  <a:cubicBezTo>
                    <a:pt x="1934" y="2231"/>
                    <a:pt x="1934" y="2231"/>
                    <a:pt x="1934" y="2231"/>
                  </a:cubicBezTo>
                  <a:cubicBezTo>
                    <a:pt x="1543" y="1843"/>
                    <a:pt x="1543" y="1843"/>
                    <a:pt x="1543" y="1843"/>
                  </a:cubicBezTo>
                  <a:cubicBezTo>
                    <a:pt x="1608" y="1777"/>
                    <a:pt x="1608" y="1777"/>
                    <a:pt x="1608" y="1777"/>
                  </a:cubicBezTo>
                  <a:cubicBezTo>
                    <a:pt x="1610" y="1778"/>
                    <a:pt x="1610" y="1778"/>
                    <a:pt x="1610" y="1778"/>
                  </a:cubicBezTo>
                  <a:cubicBezTo>
                    <a:pt x="1634" y="1754"/>
                    <a:pt x="1634" y="1754"/>
                    <a:pt x="1634" y="1754"/>
                  </a:cubicBezTo>
                  <a:cubicBezTo>
                    <a:pt x="2017" y="2135"/>
                    <a:pt x="2017" y="2135"/>
                    <a:pt x="2017" y="2135"/>
                  </a:cubicBezTo>
                  <a:cubicBezTo>
                    <a:pt x="2139" y="2267"/>
                    <a:pt x="2139" y="2267"/>
                    <a:pt x="2139" y="2267"/>
                  </a:cubicBezTo>
                  <a:cubicBezTo>
                    <a:pt x="2142" y="2269"/>
                    <a:pt x="2146" y="2271"/>
                    <a:pt x="2149" y="2273"/>
                  </a:cubicBezTo>
                  <a:cubicBezTo>
                    <a:pt x="2189" y="2262"/>
                    <a:pt x="2233" y="2240"/>
                    <a:pt x="2262" y="2209"/>
                  </a:cubicBezTo>
                  <a:cubicBezTo>
                    <a:pt x="2302" y="2169"/>
                    <a:pt x="2325" y="2120"/>
                    <a:pt x="2332" y="2071"/>
                  </a:cubicBezTo>
                  <a:cubicBezTo>
                    <a:pt x="2200" y="1951"/>
                    <a:pt x="2200" y="1951"/>
                    <a:pt x="2200" y="1951"/>
                  </a:cubicBezTo>
                  <a:cubicBezTo>
                    <a:pt x="1825" y="1580"/>
                    <a:pt x="1825" y="1580"/>
                    <a:pt x="1825" y="1580"/>
                  </a:cubicBezTo>
                  <a:cubicBezTo>
                    <a:pt x="1851" y="1554"/>
                    <a:pt x="1851" y="1554"/>
                    <a:pt x="1851" y="1554"/>
                  </a:cubicBezTo>
                  <a:cubicBezTo>
                    <a:pt x="1849" y="1552"/>
                    <a:pt x="1849" y="1552"/>
                    <a:pt x="1849" y="1552"/>
                  </a:cubicBezTo>
                  <a:cubicBezTo>
                    <a:pt x="1916" y="1487"/>
                    <a:pt x="1916" y="1487"/>
                    <a:pt x="1916" y="1487"/>
                  </a:cubicBezTo>
                  <a:cubicBezTo>
                    <a:pt x="2291" y="1872"/>
                    <a:pt x="2291" y="1872"/>
                    <a:pt x="2291" y="1872"/>
                  </a:cubicBezTo>
                  <a:cubicBezTo>
                    <a:pt x="2420" y="2005"/>
                    <a:pt x="2420" y="2005"/>
                    <a:pt x="2420" y="2005"/>
                  </a:cubicBezTo>
                  <a:cubicBezTo>
                    <a:pt x="2461" y="1995"/>
                    <a:pt x="2502" y="1972"/>
                    <a:pt x="2535" y="1939"/>
                  </a:cubicBezTo>
                  <a:cubicBezTo>
                    <a:pt x="2570" y="1902"/>
                    <a:pt x="2590" y="1856"/>
                    <a:pt x="2596" y="1808"/>
                  </a:cubicBezTo>
                  <a:lnTo>
                    <a:pt x="1824" y="1041"/>
                  </a:lnTo>
                  <a:close/>
                  <a:moveTo>
                    <a:pt x="1824" y="1041"/>
                  </a:moveTo>
                  <a:cubicBezTo>
                    <a:pt x="1824" y="1041"/>
                    <a:pt x="1824" y="1041"/>
                    <a:pt x="1824" y="104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EAD8CB7C-DDFD-4A2B-B5A7-0C091EDED5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38726" y="3924300"/>
              <a:ext cx="461963" cy="350838"/>
            </a:xfrm>
            <a:custGeom>
              <a:avLst/>
              <a:gdLst>
                <a:gd name="T0" fmla="*/ 2551 w 2551"/>
                <a:gd name="T1" fmla="*/ 853 h 1936"/>
                <a:gd name="T2" fmla="*/ 2307 w 2551"/>
                <a:gd name="T3" fmla="*/ 254 h 1936"/>
                <a:gd name="T4" fmla="*/ 1756 w 2551"/>
                <a:gd name="T5" fmla="*/ 0 h 1936"/>
                <a:gd name="T6" fmla="*/ 1548 w 2551"/>
                <a:gd name="T7" fmla="*/ 29 h 1936"/>
                <a:gd name="T8" fmla="*/ 1551 w 2551"/>
                <a:gd name="T9" fmla="*/ 29 h 1936"/>
                <a:gd name="T10" fmla="*/ 554 w 2551"/>
                <a:gd name="T11" fmla="*/ 1029 h 1936"/>
                <a:gd name="T12" fmla="*/ 1254 w 2551"/>
                <a:gd name="T13" fmla="*/ 1067 h 1936"/>
                <a:gd name="T14" fmla="*/ 1254 w 2551"/>
                <a:gd name="T15" fmla="*/ 1066 h 1936"/>
                <a:gd name="T16" fmla="*/ 1464 w 2551"/>
                <a:gd name="T17" fmla="*/ 862 h 1936"/>
                <a:gd name="T18" fmla="*/ 1463 w 2551"/>
                <a:gd name="T19" fmla="*/ 861 h 1936"/>
                <a:gd name="T20" fmla="*/ 1528 w 2551"/>
                <a:gd name="T21" fmla="*/ 795 h 1936"/>
                <a:gd name="T22" fmla="*/ 1531 w 2551"/>
                <a:gd name="T23" fmla="*/ 797 h 1936"/>
                <a:gd name="T24" fmla="*/ 1531 w 2551"/>
                <a:gd name="T25" fmla="*/ 797 h 1936"/>
                <a:gd name="T26" fmla="*/ 1544 w 2551"/>
                <a:gd name="T27" fmla="*/ 810 h 1936"/>
                <a:gd name="T28" fmla="*/ 2209 w 2551"/>
                <a:gd name="T29" fmla="*/ 1474 h 1936"/>
                <a:gd name="T30" fmla="*/ 2409 w 2551"/>
                <a:gd name="T31" fmla="*/ 1255 h 1936"/>
                <a:gd name="T32" fmla="*/ 2551 w 2551"/>
                <a:gd name="T33" fmla="*/ 853 h 1936"/>
                <a:gd name="T34" fmla="*/ 64 w 2551"/>
                <a:gd name="T35" fmla="*/ 1876 h 1936"/>
                <a:gd name="T36" fmla="*/ 192 w 2551"/>
                <a:gd name="T37" fmla="*/ 1936 h 1936"/>
                <a:gd name="T38" fmla="*/ 596 w 2551"/>
                <a:gd name="T39" fmla="*/ 1510 h 1936"/>
                <a:gd name="T40" fmla="*/ 631 w 2551"/>
                <a:gd name="T41" fmla="*/ 1425 h 1936"/>
                <a:gd name="T42" fmla="*/ 596 w 2551"/>
                <a:gd name="T43" fmla="*/ 1340 h 1936"/>
                <a:gd name="T44" fmla="*/ 511 w 2551"/>
                <a:gd name="T45" fmla="*/ 1305 h 1936"/>
                <a:gd name="T46" fmla="*/ 426 w 2551"/>
                <a:gd name="T47" fmla="*/ 1340 h 1936"/>
                <a:gd name="T48" fmla="*/ 21 w 2551"/>
                <a:gd name="T49" fmla="*/ 1639 h 1936"/>
                <a:gd name="T50" fmla="*/ 0 w 2551"/>
                <a:gd name="T51" fmla="*/ 1727 h 1936"/>
                <a:gd name="T52" fmla="*/ 64 w 2551"/>
                <a:gd name="T53" fmla="*/ 1876 h 1936"/>
                <a:gd name="T54" fmla="*/ 64 w 2551"/>
                <a:gd name="T55" fmla="*/ 1876 h 1936"/>
                <a:gd name="T56" fmla="*/ 64 w 2551"/>
                <a:gd name="T57" fmla="*/ 1876 h 1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51" h="1936">
                  <a:moveTo>
                    <a:pt x="2551" y="853"/>
                  </a:moveTo>
                  <a:cubicBezTo>
                    <a:pt x="2545" y="697"/>
                    <a:pt x="2513" y="473"/>
                    <a:pt x="2307" y="254"/>
                  </a:cubicBezTo>
                  <a:cubicBezTo>
                    <a:pt x="2111" y="41"/>
                    <a:pt x="1899" y="0"/>
                    <a:pt x="1756" y="0"/>
                  </a:cubicBezTo>
                  <a:cubicBezTo>
                    <a:pt x="1681" y="0"/>
                    <a:pt x="1611" y="11"/>
                    <a:pt x="1548" y="29"/>
                  </a:cubicBezTo>
                  <a:cubicBezTo>
                    <a:pt x="1551" y="28"/>
                    <a:pt x="1552" y="29"/>
                    <a:pt x="1551" y="29"/>
                  </a:cubicBezTo>
                  <a:cubicBezTo>
                    <a:pt x="554" y="1029"/>
                    <a:pt x="554" y="1029"/>
                    <a:pt x="554" y="1029"/>
                  </a:cubicBezTo>
                  <a:cubicBezTo>
                    <a:pt x="795" y="1250"/>
                    <a:pt x="1055" y="1265"/>
                    <a:pt x="1254" y="1067"/>
                  </a:cubicBezTo>
                  <a:cubicBezTo>
                    <a:pt x="1254" y="1066"/>
                    <a:pt x="1254" y="1066"/>
                    <a:pt x="1254" y="1066"/>
                  </a:cubicBezTo>
                  <a:cubicBezTo>
                    <a:pt x="1464" y="862"/>
                    <a:pt x="1464" y="862"/>
                    <a:pt x="1464" y="862"/>
                  </a:cubicBezTo>
                  <a:cubicBezTo>
                    <a:pt x="1463" y="861"/>
                    <a:pt x="1463" y="861"/>
                    <a:pt x="1463" y="861"/>
                  </a:cubicBezTo>
                  <a:cubicBezTo>
                    <a:pt x="1528" y="795"/>
                    <a:pt x="1528" y="795"/>
                    <a:pt x="1528" y="795"/>
                  </a:cubicBezTo>
                  <a:cubicBezTo>
                    <a:pt x="1531" y="797"/>
                    <a:pt x="1531" y="797"/>
                    <a:pt x="1531" y="797"/>
                  </a:cubicBezTo>
                  <a:cubicBezTo>
                    <a:pt x="1531" y="797"/>
                    <a:pt x="1531" y="797"/>
                    <a:pt x="1531" y="797"/>
                  </a:cubicBezTo>
                  <a:cubicBezTo>
                    <a:pt x="1544" y="810"/>
                    <a:pt x="1544" y="810"/>
                    <a:pt x="1544" y="810"/>
                  </a:cubicBezTo>
                  <a:cubicBezTo>
                    <a:pt x="2209" y="1474"/>
                    <a:pt x="2209" y="1474"/>
                    <a:pt x="2209" y="1474"/>
                  </a:cubicBezTo>
                  <a:cubicBezTo>
                    <a:pt x="2260" y="1420"/>
                    <a:pt x="2367" y="1306"/>
                    <a:pt x="2409" y="1255"/>
                  </a:cubicBezTo>
                  <a:cubicBezTo>
                    <a:pt x="2469" y="1182"/>
                    <a:pt x="2542" y="1033"/>
                    <a:pt x="2551" y="853"/>
                  </a:cubicBezTo>
                  <a:close/>
                  <a:moveTo>
                    <a:pt x="64" y="1876"/>
                  </a:moveTo>
                  <a:cubicBezTo>
                    <a:pt x="102" y="1914"/>
                    <a:pt x="135" y="1936"/>
                    <a:pt x="192" y="1936"/>
                  </a:cubicBezTo>
                  <a:cubicBezTo>
                    <a:pt x="596" y="1510"/>
                    <a:pt x="596" y="1510"/>
                    <a:pt x="596" y="1510"/>
                  </a:cubicBezTo>
                  <a:cubicBezTo>
                    <a:pt x="618" y="1488"/>
                    <a:pt x="631" y="1457"/>
                    <a:pt x="631" y="1425"/>
                  </a:cubicBezTo>
                  <a:cubicBezTo>
                    <a:pt x="631" y="1393"/>
                    <a:pt x="618" y="1363"/>
                    <a:pt x="596" y="1340"/>
                  </a:cubicBezTo>
                  <a:cubicBezTo>
                    <a:pt x="573" y="1318"/>
                    <a:pt x="543" y="1305"/>
                    <a:pt x="511" y="1305"/>
                  </a:cubicBezTo>
                  <a:cubicBezTo>
                    <a:pt x="479" y="1305"/>
                    <a:pt x="449" y="1318"/>
                    <a:pt x="426" y="1340"/>
                  </a:cubicBezTo>
                  <a:cubicBezTo>
                    <a:pt x="21" y="1639"/>
                    <a:pt x="21" y="1639"/>
                    <a:pt x="21" y="1639"/>
                  </a:cubicBezTo>
                  <a:cubicBezTo>
                    <a:pt x="10" y="1666"/>
                    <a:pt x="0" y="1697"/>
                    <a:pt x="0" y="1727"/>
                  </a:cubicBezTo>
                  <a:cubicBezTo>
                    <a:pt x="1" y="1784"/>
                    <a:pt x="23" y="1835"/>
                    <a:pt x="64" y="1876"/>
                  </a:cubicBezTo>
                  <a:close/>
                  <a:moveTo>
                    <a:pt x="64" y="1876"/>
                  </a:moveTo>
                  <a:cubicBezTo>
                    <a:pt x="64" y="1876"/>
                    <a:pt x="64" y="1876"/>
                    <a:pt x="64" y="18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1" name="Freeform 18">
            <a:extLst>
              <a:ext uri="{FF2B5EF4-FFF2-40B4-BE49-F238E27FC236}">
                <a16:creationId xmlns:a16="http://schemas.microsoft.com/office/drawing/2014/main" id="{52560558-BB49-4738-8EEA-C9D4B0F0F64A}"/>
              </a:ext>
            </a:extLst>
          </p:cNvPr>
          <p:cNvSpPr>
            <a:spLocks noEditPoints="1"/>
          </p:cNvSpPr>
          <p:nvPr/>
        </p:nvSpPr>
        <p:spPr bwMode="auto">
          <a:xfrm>
            <a:off x="6707188" y="4285615"/>
            <a:ext cx="457200" cy="522288"/>
          </a:xfrm>
          <a:custGeom>
            <a:avLst/>
            <a:gdLst>
              <a:gd name="T0" fmla="*/ 2176 w 2770"/>
              <a:gd name="T1" fmla="*/ 1253 h 3166"/>
              <a:gd name="T2" fmla="*/ 2045 w 2770"/>
              <a:gd name="T3" fmla="*/ 3166 h 3166"/>
              <a:gd name="T4" fmla="*/ 2770 w 2770"/>
              <a:gd name="T5" fmla="*/ 1385 h 3166"/>
              <a:gd name="T6" fmla="*/ 2506 w 2770"/>
              <a:gd name="T7" fmla="*/ 2836 h 3166"/>
              <a:gd name="T8" fmla="*/ 2308 w 2770"/>
              <a:gd name="T9" fmla="*/ 2638 h 3166"/>
              <a:gd name="T10" fmla="*/ 2506 w 2770"/>
              <a:gd name="T11" fmla="*/ 2836 h 3166"/>
              <a:gd name="T12" fmla="*/ 2308 w 2770"/>
              <a:gd name="T13" fmla="*/ 2374 h 3166"/>
              <a:gd name="T14" fmla="*/ 2506 w 2770"/>
              <a:gd name="T15" fmla="*/ 2176 h 3166"/>
              <a:gd name="T16" fmla="*/ 2506 w 2770"/>
              <a:gd name="T17" fmla="*/ 1847 h 3166"/>
              <a:gd name="T18" fmla="*/ 2308 w 2770"/>
              <a:gd name="T19" fmla="*/ 1649 h 3166"/>
              <a:gd name="T20" fmla="*/ 2506 w 2770"/>
              <a:gd name="T21" fmla="*/ 1847 h 3166"/>
              <a:gd name="T22" fmla="*/ 1517 w 2770"/>
              <a:gd name="T23" fmla="*/ 1781 h 3166"/>
              <a:gd name="T24" fmla="*/ 1385 w 2770"/>
              <a:gd name="T25" fmla="*/ 3166 h 3166"/>
              <a:gd name="T26" fmla="*/ 1979 w 2770"/>
              <a:gd name="T27" fmla="*/ 1913 h 3166"/>
              <a:gd name="T28" fmla="*/ 1781 w 2770"/>
              <a:gd name="T29" fmla="*/ 2836 h 3166"/>
              <a:gd name="T30" fmla="*/ 1583 w 2770"/>
              <a:gd name="T31" fmla="*/ 2638 h 3166"/>
              <a:gd name="T32" fmla="*/ 1781 w 2770"/>
              <a:gd name="T33" fmla="*/ 2836 h 3166"/>
              <a:gd name="T34" fmla="*/ 1583 w 2770"/>
              <a:gd name="T35" fmla="*/ 2374 h 3166"/>
              <a:gd name="T36" fmla="*/ 1781 w 2770"/>
              <a:gd name="T37" fmla="*/ 2176 h 3166"/>
              <a:gd name="T38" fmla="*/ 1188 w 2770"/>
              <a:gd name="T39" fmla="*/ 725 h 3166"/>
              <a:gd name="T40" fmla="*/ 1121 w 2770"/>
              <a:gd name="T41" fmla="*/ 528 h 3166"/>
              <a:gd name="T42" fmla="*/ 758 w 2770"/>
              <a:gd name="T43" fmla="*/ 396 h 3166"/>
              <a:gd name="T44" fmla="*/ 660 w 2770"/>
              <a:gd name="T45" fmla="*/ 0 h 3166"/>
              <a:gd name="T46" fmla="*/ 561 w 2770"/>
              <a:gd name="T47" fmla="*/ 396 h 3166"/>
              <a:gd name="T48" fmla="*/ 198 w 2770"/>
              <a:gd name="T49" fmla="*/ 528 h 3166"/>
              <a:gd name="T50" fmla="*/ 131 w 2770"/>
              <a:gd name="T51" fmla="*/ 725 h 3166"/>
              <a:gd name="T52" fmla="*/ 0 w 2770"/>
              <a:gd name="T53" fmla="*/ 3166 h 3166"/>
              <a:gd name="T54" fmla="*/ 1319 w 2770"/>
              <a:gd name="T55" fmla="*/ 857 h 3166"/>
              <a:gd name="T56" fmla="*/ 528 w 2770"/>
              <a:gd name="T57" fmla="*/ 2836 h 3166"/>
              <a:gd name="T58" fmla="*/ 330 w 2770"/>
              <a:gd name="T59" fmla="*/ 2638 h 3166"/>
              <a:gd name="T60" fmla="*/ 528 w 2770"/>
              <a:gd name="T61" fmla="*/ 2836 h 3166"/>
              <a:gd name="T62" fmla="*/ 330 w 2770"/>
              <a:gd name="T63" fmla="*/ 2374 h 3166"/>
              <a:gd name="T64" fmla="*/ 528 w 2770"/>
              <a:gd name="T65" fmla="*/ 2176 h 3166"/>
              <a:gd name="T66" fmla="*/ 528 w 2770"/>
              <a:gd name="T67" fmla="*/ 1847 h 3166"/>
              <a:gd name="T68" fmla="*/ 330 w 2770"/>
              <a:gd name="T69" fmla="*/ 1649 h 3166"/>
              <a:gd name="T70" fmla="*/ 528 w 2770"/>
              <a:gd name="T71" fmla="*/ 1847 h 3166"/>
              <a:gd name="T72" fmla="*/ 330 w 2770"/>
              <a:gd name="T73" fmla="*/ 1319 h 3166"/>
              <a:gd name="T74" fmla="*/ 528 w 2770"/>
              <a:gd name="T75" fmla="*/ 1121 h 3166"/>
              <a:gd name="T76" fmla="*/ 989 w 2770"/>
              <a:gd name="T77" fmla="*/ 2836 h 3166"/>
              <a:gd name="T78" fmla="*/ 791 w 2770"/>
              <a:gd name="T79" fmla="*/ 2638 h 3166"/>
              <a:gd name="T80" fmla="*/ 989 w 2770"/>
              <a:gd name="T81" fmla="*/ 2836 h 3166"/>
              <a:gd name="T82" fmla="*/ 791 w 2770"/>
              <a:gd name="T83" fmla="*/ 2374 h 3166"/>
              <a:gd name="T84" fmla="*/ 989 w 2770"/>
              <a:gd name="T85" fmla="*/ 2176 h 3166"/>
              <a:gd name="T86" fmla="*/ 989 w 2770"/>
              <a:gd name="T87" fmla="*/ 1847 h 3166"/>
              <a:gd name="T88" fmla="*/ 791 w 2770"/>
              <a:gd name="T89" fmla="*/ 1649 h 3166"/>
              <a:gd name="T90" fmla="*/ 989 w 2770"/>
              <a:gd name="T91" fmla="*/ 1847 h 3166"/>
              <a:gd name="T92" fmla="*/ 791 w 2770"/>
              <a:gd name="T93" fmla="*/ 1319 h 3166"/>
              <a:gd name="T94" fmla="*/ 989 w 2770"/>
              <a:gd name="T95" fmla="*/ 1121 h 3166"/>
              <a:gd name="T96" fmla="*/ 989 w 2770"/>
              <a:gd name="T97" fmla="*/ 1319 h 3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770" h="3166">
                <a:moveTo>
                  <a:pt x="2639" y="1253"/>
                </a:moveTo>
                <a:cubicBezTo>
                  <a:pt x="2176" y="1253"/>
                  <a:pt x="2176" y="1253"/>
                  <a:pt x="2176" y="1253"/>
                </a:cubicBezTo>
                <a:cubicBezTo>
                  <a:pt x="2104" y="1253"/>
                  <a:pt x="2045" y="1312"/>
                  <a:pt x="2045" y="1385"/>
                </a:cubicBezTo>
                <a:cubicBezTo>
                  <a:pt x="2045" y="3166"/>
                  <a:pt x="2045" y="3166"/>
                  <a:pt x="2045" y="3166"/>
                </a:cubicBezTo>
                <a:cubicBezTo>
                  <a:pt x="2770" y="3166"/>
                  <a:pt x="2770" y="3166"/>
                  <a:pt x="2770" y="3166"/>
                </a:cubicBezTo>
                <a:cubicBezTo>
                  <a:pt x="2770" y="1385"/>
                  <a:pt x="2770" y="1385"/>
                  <a:pt x="2770" y="1385"/>
                </a:cubicBezTo>
                <a:cubicBezTo>
                  <a:pt x="2770" y="1312"/>
                  <a:pt x="2711" y="1253"/>
                  <a:pt x="2639" y="1253"/>
                </a:cubicBezTo>
                <a:close/>
                <a:moveTo>
                  <a:pt x="2506" y="2836"/>
                </a:moveTo>
                <a:cubicBezTo>
                  <a:pt x="2308" y="2836"/>
                  <a:pt x="2308" y="2836"/>
                  <a:pt x="2308" y="2836"/>
                </a:cubicBezTo>
                <a:cubicBezTo>
                  <a:pt x="2308" y="2638"/>
                  <a:pt x="2308" y="2638"/>
                  <a:pt x="2308" y="2638"/>
                </a:cubicBezTo>
                <a:cubicBezTo>
                  <a:pt x="2506" y="2638"/>
                  <a:pt x="2506" y="2638"/>
                  <a:pt x="2506" y="2638"/>
                </a:cubicBezTo>
                <a:lnTo>
                  <a:pt x="2506" y="2836"/>
                </a:lnTo>
                <a:close/>
                <a:moveTo>
                  <a:pt x="2506" y="2374"/>
                </a:moveTo>
                <a:cubicBezTo>
                  <a:pt x="2308" y="2374"/>
                  <a:pt x="2308" y="2374"/>
                  <a:pt x="2308" y="2374"/>
                </a:cubicBezTo>
                <a:cubicBezTo>
                  <a:pt x="2308" y="2176"/>
                  <a:pt x="2308" y="2176"/>
                  <a:pt x="2308" y="2176"/>
                </a:cubicBezTo>
                <a:cubicBezTo>
                  <a:pt x="2506" y="2176"/>
                  <a:pt x="2506" y="2176"/>
                  <a:pt x="2506" y="2176"/>
                </a:cubicBezTo>
                <a:lnTo>
                  <a:pt x="2506" y="2374"/>
                </a:lnTo>
                <a:close/>
                <a:moveTo>
                  <a:pt x="2506" y="1847"/>
                </a:moveTo>
                <a:cubicBezTo>
                  <a:pt x="2308" y="1847"/>
                  <a:pt x="2308" y="1847"/>
                  <a:pt x="2308" y="1847"/>
                </a:cubicBezTo>
                <a:cubicBezTo>
                  <a:pt x="2308" y="1649"/>
                  <a:pt x="2308" y="1649"/>
                  <a:pt x="2308" y="1649"/>
                </a:cubicBezTo>
                <a:cubicBezTo>
                  <a:pt x="2506" y="1649"/>
                  <a:pt x="2506" y="1649"/>
                  <a:pt x="2506" y="1649"/>
                </a:cubicBezTo>
                <a:lnTo>
                  <a:pt x="2506" y="1847"/>
                </a:lnTo>
                <a:close/>
                <a:moveTo>
                  <a:pt x="1847" y="1781"/>
                </a:moveTo>
                <a:cubicBezTo>
                  <a:pt x="1517" y="1781"/>
                  <a:pt x="1517" y="1781"/>
                  <a:pt x="1517" y="1781"/>
                </a:cubicBezTo>
                <a:cubicBezTo>
                  <a:pt x="1444" y="1781"/>
                  <a:pt x="1385" y="1840"/>
                  <a:pt x="1385" y="1913"/>
                </a:cubicBezTo>
                <a:cubicBezTo>
                  <a:pt x="1385" y="3166"/>
                  <a:pt x="1385" y="3166"/>
                  <a:pt x="1385" y="3166"/>
                </a:cubicBezTo>
                <a:cubicBezTo>
                  <a:pt x="1979" y="3166"/>
                  <a:pt x="1979" y="3166"/>
                  <a:pt x="1979" y="3166"/>
                </a:cubicBezTo>
                <a:cubicBezTo>
                  <a:pt x="1979" y="1913"/>
                  <a:pt x="1979" y="1913"/>
                  <a:pt x="1979" y="1913"/>
                </a:cubicBezTo>
                <a:cubicBezTo>
                  <a:pt x="1979" y="1840"/>
                  <a:pt x="1920" y="1781"/>
                  <a:pt x="1847" y="1781"/>
                </a:cubicBezTo>
                <a:close/>
                <a:moveTo>
                  <a:pt x="1781" y="2836"/>
                </a:moveTo>
                <a:cubicBezTo>
                  <a:pt x="1583" y="2836"/>
                  <a:pt x="1583" y="2836"/>
                  <a:pt x="1583" y="2836"/>
                </a:cubicBezTo>
                <a:cubicBezTo>
                  <a:pt x="1583" y="2638"/>
                  <a:pt x="1583" y="2638"/>
                  <a:pt x="1583" y="2638"/>
                </a:cubicBezTo>
                <a:cubicBezTo>
                  <a:pt x="1781" y="2638"/>
                  <a:pt x="1781" y="2638"/>
                  <a:pt x="1781" y="2638"/>
                </a:cubicBezTo>
                <a:lnTo>
                  <a:pt x="1781" y="2836"/>
                </a:lnTo>
                <a:close/>
                <a:moveTo>
                  <a:pt x="1781" y="2374"/>
                </a:moveTo>
                <a:cubicBezTo>
                  <a:pt x="1583" y="2374"/>
                  <a:pt x="1583" y="2374"/>
                  <a:pt x="1583" y="2374"/>
                </a:cubicBezTo>
                <a:cubicBezTo>
                  <a:pt x="1583" y="2176"/>
                  <a:pt x="1583" y="2176"/>
                  <a:pt x="1583" y="2176"/>
                </a:cubicBezTo>
                <a:cubicBezTo>
                  <a:pt x="1781" y="2176"/>
                  <a:pt x="1781" y="2176"/>
                  <a:pt x="1781" y="2176"/>
                </a:cubicBezTo>
                <a:lnTo>
                  <a:pt x="1781" y="2374"/>
                </a:lnTo>
                <a:close/>
                <a:moveTo>
                  <a:pt x="1188" y="725"/>
                </a:moveTo>
                <a:cubicBezTo>
                  <a:pt x="1121" y="725"/>
                  <a:pt x="1121" y="725"/>
                  <a:pt x="1121" y="725"/>
                </a:cubicBezTo>
                <a:cubicBezTo>
                  <a:pt x="1121" y="528"/>
                  <a:pt x="1121" y="528"/>
                  <a:pt x="1121" y="528"/>
                </a:cubicBezTo>
                <a:cubicBezTo>
                  <a:pt x="1121" y="454"/>
                  <a:pt x="1062" y="396"/>
                  <a:pt x="989" y="396"/>
                </a:cubicBezTo>
                <a:cubicBezTo>
                  <a:pt x="758" y="396"/>
                  <a:pt x="758" y="396"/>
                  <a:pt x="758" y="396"/>
                </a:cubicBezTo>
                <a:cubicBezTo>
                  <a:pt x="758" y="99"/>
                  <a:pt x="758" y="99"/>
                  <a:pt x="758" y="99"/>
                </a:cubicBezTo>
                <a:cubicBezTo>
                  <a:pt x="758" y="45"/>
                  <a:pt x="714" y="0"/>
                  <a:pt x="660" y="0"/>
                </a:cubicBezTo>
                <a:cubicBezTo>
                  <a:pt x="605" y="0"/>
                  <a:pt x="561" y="44"/>
                  <a:pt x="561" y="99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330" y="396"/>
                  <a:pt x="330" y="396"/>
                  <a:pt x="330" y="396"/>
                </a:cubicBezTo>
                <a:cubicBezTo>
                  <a:pt x="257" y="396"/>
                  <a:pt x="198" y="455"/>
                  <a:pt x="198" y="528"/>
                </a:cubicBezTo>
                <a:cubicBezTo>
                  <a:pt x="198" y="725"/>
                  <a:pt x="198" y="725"/>
                  <a:pt x="198" y="725"/>
                </a:cubicBezTo>
                <a:cubicBezTo>
                  <a:pt x="131" y="725"/>
                  <a:pt x="131" y="725"/>
                  <a:pt x="131" y="725"/>
                </a:cubicBezTo>
                <a:cubicBezTo>
                  <a:pt x="59" y="725"/>
                  <a:pt x="0" y="785"/>
                  <a:pt x="0" y="857"/>
                </a:cubicBezTo>
                <a:cubicBezTo>
                  <a:pt x="0" y="3166"/>
                  <a:pt x="0" y="3166"/>
                  <a:pt x="0" y="3166"/>
                </a:cubicBezTo>
                <a:cubicBezTo>
                  <a:pt x="1319" y="3166"/>
                  <a:pt x="1319" y="3166"/>
                  <a:pt x="1319" y="3166"/>
                </a:cubicBezTo>
                <a:cubicBezTo>
                  <a:pt x="1319" y="857"/>
                  <a:pt x="1319" y="857"/>
                  <a:pt x="1319" y="857"/>
                </a:cubicBezTo>
                <a:cubicBezTo>
                  <a:pt x="1319" y="784"/>
                  <a:pt x="1260" y="725"/>
                  <a:pt x="1188" y="725"/>
                </a:cubicBezTo>
                <a:close/>
                <a:moveTo>
                  <a:pt x="528" y="2836"/>
                </a:moveTo>
                <a:cubicBezTo>
                  <a:pt x="330" y="2836"/>
                  <a:pt x="330" y="2836"/>
                  <a:pt x="330" y="2836"/>
                </a:cubicBezTo>
                <a:cubicBezTo>
                  <a:pt x="330" y="2638"/>
                  <a:pt x="330" y="2638"/>
                  <a:pt x="330" y="2638"/>
                </a:cubicBezTo>
                <a:cubicBezTo>
                  <a:pt x="528" y="2638"/>
                  <a:pt x="528" y="2638"/>
                  <a:pt x="528" y="2638"/>
                </a:cubicBezTo>
                <a:lnTo>
                  <a:pt x="528" y="2836"/>
                </a:lnTo>
                <a:close/>
                <a:moveTo>
                  <a:pt x="528" y="2374"/>
                </a:moveTo>
                <a:cubicBezTo>
                  <a:pt x="330" y="2374"/>
                  <a:pt x="330" y="2374"/>
                  <a:pt x="330" y="2374"/>
                </a:cubicBezTo>
                <a:cubicBezTo>
                  <a:pt x="330" y="2176"/>
                  <a:pt x="330" y="2176"/>
                  <a:pt x="330" y="2176"/>
                </a:cubicBezTo>
                <a:cubicBezTo>
                  <a:pt x="528" y="2176"/>
                  <a:pt x="528" y="2176"/>
                  <a:pt x="528" y="2176"/>
                </a:cubicBezTo>
                <a:lnTo>
                  <a:pt x="528" y="2374"/>
                </a:lnTo>
                <a:close/>
                <a:moveTo>
                  <a:pt x="528" y="1847"/>
                </a:moveTo>
                <a:cubicBezTo>
                  <a:pt x="330" y="1847"/>
                  <a:pt x="330" y="1847"/>
                  <a:pt x="330" y="1847"/>
                </a:cubicBezTo>
                <a:cubicBezTo>
                  <a:pt x="330" y="1649"/>
                  <a:pt x="330" y="1649"/>
                  <a:pt x="330" y="1649"/>
                </a:cubicBezTo>
                <a:cubicBezTo>
                  <a:pt x="528" y="1649"/>
                  <a:pt x="528" y="1649"/>
                  <a:pt x="528" y="1649"/>
                </a:cubicBezTo>
                <a:lnTo>
                  <a:pt x="528" y="1847"/>
                </a:lnTo>
                <a:close/>
                <a:moveTo>
                  <a:pt x="528" y="1319"/>
                </a:moveTo>
                <a:cubicBezTo>
                  <a:pt x="330" y="1319"/>
                  <a:pt x="330" y="1319"/>
                  <a:pt x="330" y="1319"/>
                </a:cubicBezTo>
                <a:cubicBezTo>
                  <a:pt x="330" y="1121"/>
                  <a:pt x="330" y="1121"/>
                  <a:pt x="330" y="1121"/>
                </a:cubicBezTo>
                <a:cubicBezTo>
                  <a:pt x="528" y="1121"/>
                  <a:pt x="528" y="1121"/>
                  <a:pt x="528" y="1121"/>
                </a:cubicBezTo>
                <a:lnTo>
                  <a:pt x="528" y="1319"/>
                </a:lnTo>
                <a:close/>
                <a:moveTo>
                  <a:pt x="989" y="2836"/>
                </a:moveTo>
                <a:cubicBezTo>
                  <a:pt x="791" y="2836"/>
                  <a:pt x="791" y="2836"/>
                  <a:pt x="791" y="2836"/>
                </a:cubicBezTo>
                <a:cubicBezTo>
                  <a:pt x="791" y="2638"/>
                  <a:pt x="791" y="2638"/>
                  <a:pt x="791" y="2638"/>
                </a:cubicBezTo>
                <a:cubicBezTo>
                  <a:pt x="989" y="2638"/>
                  <a:pt x="989" y="2638"/>
                  <a:pt x="989" y="2638"/>
                </a:cubicBezTo>
                <a:lnTo>
                  <a:pt x="989" y="2836"/>
                </a:lnTo>
                <a:close/>
                <a:moveTo>
                  <a:pt x="989" y="2374"/>
                </a:moveTo>
                <a:cubicBezTo>
                  <a:pt x="791" y="2374"/>
                  <a:pt x="791" y="2374"/>
                  <a:pt x="791" y="2374"/>
                </a:cubicBezTo>
                <a:cubicBezTo>
                  <a:pt x="791" y="2176"/>
                  <a:pt x="791" y="2176"/>
                  <a:pt x="791" y="2176"/>
                </a:cubicBezTo>
                <a:cubicBezTo>
                  <a:pt x="989" y="2176"/>
                  <a:pt x="989" y="2176"/>
                  <a:pt x="989" y="2176"/>
                </a:cubicBezTo>
                <a:lnTo>
                  <a:pt x="989" y="2374"/>
                </a:lnTo>
                <a:close/>
                <a:moveTo>
                  <a:pt x="989" y="1847"/>
                </a:moveTo>
                <a:cubicBezTo>
                  <a:pt x="791" y="1847"/>
                  <a:pt x="791" y="1847"/>
                  <a:pt x="791" y="1847"/>
                </a:cubicBezTo>
                <a:cubicBezTo>
                  <a:pt x="791" y="1649"/>
                  <a:pt x="791" y="1649"/>
                  <a:pt x="791" y="1649"/>
                </a:cubicBezTo>
                <a:cubicBezTo>
                  <a:pt x="989" y="1649"/>
                  <a:pt x="989" y="1649"/>
                  <a:pt x="989" y="1649"/>
                </a:cubicBezTo>
                <a:lnTo>
                  <a:pt x="989" y="1847"/>
                </a:lnTo>
                <a:close/>
                <a:moveTo>
                  <a:pt x="989" y="1319"/>
                </a:moveTo>
                <a:cubicBezTo>
                  <a:pt x="791" y="1319"/>
                  <a:pt x="791" y="1319"/>
                  <a:pt x="791" y="1319"/>
                </a:cubicBezTo>
                <a:cubicBezTo>
                  <a:pt x="791" y="1121"/>
                  <a:pt x="791" y="1121"/>
                  <a:pt x="791" y="1121"/>
                </a:cubicBezTo>
                <a:cubicBezTo>
                  <a:pt x="989" y="1121"/>
                  <a:pt x="989" y="1121"/>
                  <a:pt x="989" y="1121"/>
                </a:cubicBezTo>
                <a:lnTo>
                  <a:pt x="989" y="1319"/>
                </a:lnTo>
                <a:close/>
                <a:moveTo>
                  <a:pt x="989" y="1319"/>
                </a:moveTo>
                <a:cubicBezTo>
                  <a:pt x="989" y="1319"/>
                  <a:pt x="989" y="1319"/>
                  <a:pt x="989" y="1319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矩形: 单圆角 41">
            <a:extLst>
              <a:ext uri="{FF2B5EF4-FFF2-40B4-BE49-F238E27FC236}">
                <a16:creationId xmlns:a16="http://schemas.microsoft.com/office/drawing/2014/main" id="{89795884-5A60-47BD-A676-F2611B690C55}"/>
              </a:ext>
            </a:extLst>
          </p:cNvPr>
          <p:cNvSpPr/>
          <p:nvPr/>
        </p:nvSpPr>
        <p:spPr>
          <a:xfrm flipV="1">
            <a:off x="0" y="-2"/>
            <a:ext cx="12192000" cy="1544322"/>
          </a:xfrm>
          <a:prstGeom prst="round1Rect">
            <a:avLst>
              <a:gd name="adj" fmla="val 50000"/>
            </a:avLst>
          </a:prstGeom>
          <a:solidFill>
            <a:srgbClr val="43B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F8D19553-3113-4230-B360-31FA284F3FCE}"/>
              </a:ext>
            </a:extLst>
          </p:cNvPr>
          <p:cNvSpPr txBox="1"/>
          <p:nvPr/>
        </p:nvSpPr>
        <p:spPr>
          <a:xfrm>
            <a:off x="782320" y="310495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请输入主标题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83620F36-70D8-4974-9A14-D76EFFE1483E}"/>
              </a:ext>
            </a:extLst>
          </p:cNvPr>
          <p:cNvSpPr txBox="1"/>
          <p:nvPr/>
        </p:nvSpPr>
        <p:spPr>
          <a:xfrm>
            <a:off x="782320" y="895270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</p:spTree>
    <p:extLst>
      <p:ext uri="{BB962C8B-B14F-4D97-AF65-F5344CB8AC3E}">
        <p14:creationId xmlns:p14="http://schemas.microsoft.com/office/powerpoint/2010/main" val="1182226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116AE3D0-75DE-4251-A8C0-45ECBB8F9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9EB367D-B8A3-4DC7-B3A8-753B020434F5}"/>
              </a:ext>
            </a:extLst>
          </p:cNvPr>
          <p:cNvSpPr txBox="1"/>
          <p:nvPr/>
        </p:nvSpPr>
        <p:spPr>
          <a:xfrm>
            <a:off x="1634394" y="1894981"/>
            <a:ext cx="892321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 Light" panose="020B0502040204020203" pitchFamily="34" charset="-122"/>
                <a:cs typeface="+mn-cs"/>
              </a:rPr>
              <a:t>THANK YOU</a:t>
            </a:r>
            <a:endParaRPr kumimoji="0" lang="zh-CN" altLang="en-US" sz="1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D285ACBF-9096-41CD-A621-B80CC069B577}"/>
              </a:ext>
            </a:extLst>
          </p:cNvPr>
          <p:cNvSpPr/>
          <p:nvPr/>
        </p:nvSpPr>
        <p:spPr>
          <a:xfrm>
            <a:off x="4025204" y="2427349"/>
            <a:ext cx="797312" cy="797312"/>
          </a:xfrm>
          <a:prstGeom prst="ellipse">
            <a:avLst/>
          </a:prstGeom>
          <a:solidFill>
            <a:srgbClr val="43B9F6"/>
          </a:solidFill>
          <a:ln>
            <a:noFill/>
          </a:ln>
          <a:effectLst>
            <a:outerShdw blurRad="139700" dist="38100" dir="5400000" algn="t" rotWithShape="0">
              <a:srgbClr val="43B9F6">
                <a:alpha val="5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n-ea"/>
                <a:cs typeface="+mn-cs"/>
              </a:rPr>
              <a:t>谢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08960FD-8E79-4D53-9D44-DD251F05B983}"/>
              </a:ext>
            </a:extLst>
          </p:cNvPr>
          <p:cNvSpPr/>
          <p:nvPr/>
        </p:nvSpPr>
        <p:spPr>
          <a:xfrm>
            <a:off x="5139964" y="2427349"/>
            <a:ext cx="797312" cy="797312"/>
          </a:xfrm>
          <a:prstGeom prst="ellipse">
            <a:avLst/>
          </a:prstGeom>
          <a:solidFill>
            <a:srgbClr val="43B9F6"/>
          </a:solidFill>
          <a:ln>
            <a:noFill/>
          </a:ln>
          <a:effectLst>
            <a:outerShdw blurRad="139700" dist="38100" dir="5400000" algn="t" rotWithShape="0">
              <a:srgbClr val="43B9F6">
                <a:alpha val="5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n-ea"/>
                <a:cs typeface="+mn-cs"/>
              </a:rPr>
              <a:t>谢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8C014B7F-04CE-4359-AA19-84FD29CC2DB0}"/>
              </a:ext>
            </a:extLst>
          </p:cNvPr>
          <p:cNvSpPr/>
          <p:nvPr/>
        </p:nvSpPr>
        <p:spPr>
          <a:xfrm>
            <a:off x="6254725" y="2427349"/>
            <a:ext cx="797312" cy="797312"/>
          </a:xfrm>
          <a:prstGeom prst="ellipse">
            <a:avLst/>
          </a:prstGeom>
          <a:solidFill>
            <a:srgbClr val="43B9F6"/>
          </a:solidFill>
          <a:ln>
            <a:noFill/>
          </a:ln>
          <a:effectLst>
            <a:outerShdw blurRad="139700" dist="38100" dir="5400000" algn="t" rotWithShape="0">
              <a:srgbClr val="43B9F6">
                <a:alpha val="5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n-ea"/>
                <a:cs typeface="+mn-cs"/>
              </a:rPr>
              <a:t>观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4D84009-60AE-40EB-8F3A-F7BB56B970AB}"/>
              </a:ext>
            </a:extLst>
          </p:cNvPr>
          <p:cNvSpPr/>
          <p:nvPr/>
        </p:nvSpPr>
        <p:spPr>
          <a:xfrm>
            <a:off x="7369484" y="2427349"/>
            <a:ext cx="797312" cy="797312"/>
          </a:xfrm>
          <a:prstGeom prst="ellipse">
            <a:avLst/>
          </a:prstGeom>
          <a:solidFill>
            <a:srgbClr val="43B9F6"/>
          </a:solidFill>
          <a:ln>
            <a:noFill/>
          </a:ln>
          <a:effectLst>
            <a:outerShdw blurRad="139700" dist="38100" dir="5400000" algn="t" rotWithShape="0">
              <a:srgbClr val="43B9F6">
                <a:alpha val="5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+mn-ea"/>
                <a:cs typeface="+mn-cs"/>
              </a:rPr>
              <a:t>看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772E8B2-871F-42FB-B6A3-02CD7CF48862}"/>
              </a:ext>
            </a:extLst>
          </p:cNvPr>
          <p:cNvSpPr txBox="1"/>
          <p:nvPr/>
        </p:nvSpPr>
        <p:spPr>
          <a:xfrm>
            <a:off x="2133600" y="3455374"/>
            <a:ext cx="7868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微软雅黑 Light" panose="020B0502040204020203" pitchFamily="34" charset="-122"/>
                <a:cs typeface="+mn-cs"/>
              </a:rPr>
              <a:t>FOR WATCHING</a:t>
            </a:r>
          </a:p>
        </p:txBody>
      </p:sp>
    </p:spTree>
    <p:extLst>
      <p:ext uri="{BB962C8B-B14F-4D97-AF65-F5344CB8AC3E}">
        <p14:creationId xmlns:p14="http://schemas.microsoft.com/office/powerpoint/2010/main" val="2531533305"/>
      </p:ext>
    </p:extLst>
  </p:cSld>
  <p:clrMapOvr>
    <a:masterClrMapping/>
  </p:clrMapOvr>
</p:sld>
</file>

<file path=ppt/theme/theme1.xml><?xml version="1.0" encoding="utf-8"?>
<a:theme xmlns:a="http://schemas.openxmlformats.org/drawingml/2006/main" name="医疗行业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浙大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236</Words>
  <Application>Microsoft Office PowerPoint</Application>
  <PresentationFormat>宽屏</PresentationFormat>
  <Paragraphs>55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微软雅黑</vt:lpstr>
      <vt:lpstr>Arial</vt:lpstr>
      <vt:lpstr>医疗行业主题​​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雪贤 宋</dc:creator>
  <cp:lastModifiedBy>邵 云蛟</cp:lastModifiedBy>
  <cp:revision>25</cp:revision>
  <dcterms:created xsi:type="dcterms:W3CDTF">2019-05-10T07:28:36Z</dcterms:created>
  <dcterms:modified xsi:type="dcterms:W3CDTF">2019-05-16T05:13:11Z</dcterms:modified>
</cp:coreProperties>
</file>

<file path=docProps/thumbnail.jpeg>
</file>